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0"/>
  </p:notesMasterIdLst>
  <p:sldIdLst>
    <p:sldId id="256" r:id="rId2"/>
    <p:sldId id="282" r:id="rId3"/>
    <p:sldId id="283" r:id="rId4"/>
    <p:sldId id="284" r:id="rId5"/>
    <p:sldId id="312" r:id="rId6"/>
    <p:sldId id="310" r:id="rId7"/>
    <p:sldId id="313" r:id="rId8"/>
    <p:sldId id="311" r:id="rId9"/>
  </p:sldIdLst>
  <p:sldSz cx="12192000" cy="6858000"/>
  <p:notesSz cx="12192000" cy="6858000"/>
  <p:embeddedFontLst>
    <p:embeddedFont>
      <p:font typeface="Calibri" panose="020F0502020204030204" pitchFamily="34" charset="0"/>
      <p:regular r:id="rId11"/>
      <p:bold r:id="rId12"/>
      <p:italic r:id="rId13"/>
      <p:boldItalic r:id="rId14"/>
    </p:embeddedFont>
    <p:embeddedFont>
      <p:font typeface="Montserrat" panose="00000500000000000000" pitchFamily="2" charset="-52"/>
      <p:regular r:id="rId15"/>
      <p:bold r:id="rId16"/>
      <p:italic r:id="rId17"/>
      <p:boldItalic r:id="rId18"/>
    </p:embeddedFont>
    <p:embeddedFont>
      <p:font typeface="Montserrat SemiBold" panose="00000700000000000000" pitchFamily="2" charset="-52"/>
      <p:bold r:id="rId19"/>
      <p:boldItalic r:id="rId20"/>
    </p:embeddedFont>
  </p:embeddedFontLst>
  <p:defaultText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7D485A4E-DE0C-4E10-BAA6-EC137718A4F4}">
          <p14:sldIdLst>
            <p14:sldId id="256"/>
            <p14:sldId id="282"/>
            <p14:sldId id="283"/>
            <p14:sldId id="284"/>
            <p14:sldId id="312"/>
            <p14:sldId id="310"/>
            <p14:sldId id="313"/>
            <p14:sldId id="311"/>
          </p14:sldIdLst>
        </p14:section>
        <p14:section name="Раздел без заголовка" id="{4D089E6F-EB85-4F93-ACC4-ABBFA3F24460}">
          <p14:sldIdLst/>
        </p14:section>
      </p14:sectionLst>
    </p:ext>
    <p:ext uri="{EFAFB233-063F-42B5-8137-9DF3F51BA10A}">
      <p15:sldGuideLst xmlns:p15="http://schemas.microsoft.com/office/powerpoint/2012/main">
        <p15:guide id="1" orient="horz" pos="4088">
          <p15:clr>
            <a:srgbClr val="A4A3A4"/>
          </p15:clr>
        </p15:guide>
        <p15:guide id="2" pos="3863">
          <p15:clr>
            <a:srgbClr val="A4A3A4"/>
          </p15:clr>
        </p15:guide>
        <p15:guide id="3" orient="horz" pos="125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3FDE45-AF77-4B5C-9715-49D594BDF05E}">
  <a:tblStyle styleId="{0E3FDE45-AF77-4B5C-9715-49D594BDF05E}" styleName="Светлый стиль 1 — акцент 2">
    <a:wholeTbl>
      <a:tcTxStyle>
        <a:fontRef idx="minor">
          <a:srgbClr val="000000"/>
        </a:fontRef>
        <a:schemeClr val="tx1"/>
      </a:tcTxStyle>
      <a:tcStyle>
        <a:tcBdr>
          <a:left>
            <a:ln w="12700">
              <a:noFill/>
            </a:ln>
          </a:left>
          <a:right>
            <a:ln w="12700">
              <a:noFill/>
            </a:ln>
          </a:right>
          <a:top>
            <a:ln w="12700">
              <a:solidFill>
                <a:schemeClr val="accent2"/>
              </a:solidFill>
            </a:ln>
          </a:top>
          <a:bottom>
            <a:ln w="12700">
              <a:solidFill>
                <a:schemeClr val="accent2"/>
              </a:solidFill>
            </a:ln>
          </a:bottom>
          <a:insideH>
            <a:ln w="12700">
              <a:noFill/>
            </a:ln>
          </a:insideH>
          <a:insideV>
            <a:ln w="12700">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band2V>
      <a:tcStyle>
        <a:tcBdr/>
        <a:fill>
          <a:solidFill>
            <a:schemeClr val="accent2">
              <a:alpha val="20000"/>
            </a:schemeClr>
          </a:solidFill>
        </a:fill>
      </a:tcStyle>
    </a:band2V>
    <a:lastCol>
      <a:tcStyle>
        <a:tcBdr/>
      </a:tcStyle>
    </a:lastCol>
    <a:firstCol>
      <a:tcStyle>
        <a:tcBdr/>
      </a:tcStyle>
    </a:firstCol>
    <a:lastRow>
      <a:tcStyle>
        <a:tcBdr>
          <a:top>
            <a:ln w="12700">
              <a:solidFill>
                <a:schemeClr val="accent2"/>
              </a:solidFill>
            </a:ln>
          </a:top>
        </a:tcBdr>
        <a:fill>
          <a:noFill/>
        </a:fill>
      </a:tcStyle>
    </a:lastRow>
    <a:seCell>
      <a:tcStyle>
        <a:tcBdr/>
      </a:tcStyle>
    </a:seCell>
    <a:swCell>
      <a:tcStyle>
        <a:tcBdr/>
      </a:tcStyle>
    </a:swCell>
    <a:firstRow>
      <a:tcStyle>
        <a:tcBdr>
          <a:bottom>
            <a:ln w="12700">
              <a:solidFill>
                <a:schemeClr val="accent2"/>
              </a:solidFill>
            </a:ln>
          </a:bottom>
        </a:tcBdr>
        <a:fill>
          <a:noFill/>
        </a:fill>
      </a:tcStyle>
    </a:firstRow>
    <a:neCell>
      <a:tcStyle>
        <a:tcBdr/>
      </a:tcStyle>
    </a:neCell>
    <a:nwCell>
      <a:tcStyle>
        <a:tcBdr/>
      </a:tcStyle>
    </a:nwCell>
  </a:tblStyle>
  <a:tblStyle styleId="{7E9639D4-E3E2-4D34-9284-5A2195B3D0D7}" styleName="Светлый стиль 2">
    <a:wholeTbl>
      <a:tcTxStyle>
        <a:fontRef idx="minor">
          <a:srgbClr val="000000"/>
        </a:fontRef>
        <a:schemeClr val="tx1"/>
      </a:tcTxStyle>
      <a:tcStyle>
        <a:tcBdr>
          <a:left>
            <a:lnRef idx="1">
              <a:schemeClr val="tx1"/>
            </a:lnRef>
          </a:left>
          <a:right>
            <a:lnRef idx="1">
              <a:schemeClr val="tx1"/>
            </a:lnRef>
          </a:right>
          <a:top>
            <a:lnRef idx="1">
              <a:schemeClr val="tx1"/>
            </a:lnRef>
          </a:top>
          <a:bottom>
            <a:lnRef idx="1">
              <a:schemeClr val="tx1"/>
            </a:lnRef>
          </a:bottom>
          <a:insideH>
            <a:ln w="12700">
              <a:noFill/>
            </a:ln>
          </a:insideH>
          <a:insideV>
            <a:ln w="12700">
              <a:noFill/>
            </a:ln>
          </a:insideV>
        </a:tcBdr>
        <a:fill>
          <a:noFill/>
        </a:fill>
      </a:tcStyle>
    </a:wholeTbl>
    <a:band1H>
      <a:tcStyle>
        <a:tcBdr>
          <a:top>
            <a:lnRef idx="1">
              <a:schemeClr val="tx1"/>
            </a:lnRef>
          </a:top>
          <a:bottom>
            <a:lnRef idx="1">
              <a:schemeClr val="tx1"/>
            </a:lnRef>
          </a:bottom>
        </a:tcBdr>
      </a:tcStyle>
    </a:band1H>
    <a:band2H>
      <a:tcStyle>
        <a:tcBdr/>
      </a:tcStyle>
    </a:band2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Style>
        <a:tcBdr/>
      </a:tcStyle>
    </a:lastCol>
    <a:firstCol>
      <a:tcStyle>
        <a:tcBdr/>
      </a:tcStyle>
    </a:firstCol>
    <a:lastRow>
      <a:tcStyle>
        <a:tcBdr>
          <a:top>
            <a:ln w="50800">
              <a:solidFill>
                <a:schemeClr val="tx1"/>
              </a:solidFill>
            </a:ln>
          </a:top>
        </a:tcBdr>
      </a:tcStyle>
    </a:lastRow>
    <a:seCell>
      <a:tcStyle>
        <a:tcBdr/>
      </a:tcStyle>
    </a:seCell>
    <a:swCell>
      <a:tcStyle>
        <a:tcBdr/>
      </a:tcStyle>
    </a:swCell>
    <a:firstRow>
      <a:tcTxStyle b="on">
        <a:fontRef idx="minor">
          <a:srgbClr val="000000"/>
        </a:fontRef>
        <a:schemeClr val="bg1"/>
      </a:tcTxStyle>
      <a:tcStyle>
        <a:tcBdr/>
        <a:fillRef idx="1">
          <a:schemeClr val="tx1"/>
        </a:fillRef>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13" autoAdjust="0"/>
    <p:restoredTop sz="92973" autoAdjust="0"/>
  </p:normalViewPr>
  <p:slideViewPr>
    <p:cSldViewPr snapToGrid="0" showGuides="1">
      <p:cViewPr varScale="1">
        <p:scale>
          <a:sx n="105" d="100"/>
          <a:sy n="105" d="100"/>
        </p:scale>
        <p:origin x="276" y="102"/>
      </p:cViewPr>
      <p:guideLst>
        <p:guide orient="horz" pos="4088"/>
        <p:guide pos="3863"/>
        <p:guide orient="horz" pos="125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heme" Target="theme/theme1.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E861912C-B545-4C41-81C7-D9D0A6020BF8}" type="datetimeFigureOut">
              <a:rPr lang="ru-RU" smtClean="0"/>
              <a:t>21.10.2025</a:t>
            </a:fld>
            <a:endParaRPr lang="ru-RU"/>
          </a:p>
        </p:txBody>
      </p:sp>
      <p:sp>
        <p:nvSpPr>
          <p:cNvPr id="4" name="Образ слайда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FD8C12EB-7281-458E-882A-E7409C28044D}" type="slidenum">
              <a:rPr lang="ru-RU" smtClean="0"/>
              <a:t>‹#›</a:t>
            </a:fld>
            <a:endParaRPr lang="ru-RU"/>
          </a:p>
        </p:txBody>
      </p:sp>
    </p:spTree>
    <p:extLst>
      <p:ext uri="{BB962C8B-B14F-4D97-AF65-F5344CB8AC3E}">
        <p14:creationId xmlns:p14="http://schemas.microsoft.com/office/powerpoint/2010/main" val="460281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D8C12EB-7281-458E-882A-E7409C28044D}" type="slidenum">
              <a:rPr lang="ru-RU" smtClean="0"/>
              <a:t>3</a:t>
            </a:fld>
            <a:endParaRPr lang="ru-RU"/>
          </a:p>
        </p:txBody>
      </p:sp>
    </p:spTree>
    <p:extLst>
      <p:ext uri="{BB962C8B-B14F-4D97-AF65-F5344CB8AC3E}">
        <p14:creationId xmlns:p14="http://schemas.microsoft.com/office/powerpoint/2010/main" val="3678603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D8C12EB-7281-458E-882A-E7409C28044D}" type="slidenum">
              <a:rPr lang="ru-RU" smtClean="0"/>
              <a:t>4</a:t>
            </a:fld>
            <a:endParaRPr lang="ru-RU"/>
          </a:p>
        </p:txBody>
      </p:sp>
    </p:spTree>
    <p:extLst>
      <p:ext uri="{BB962C8B-B14F-4D97-AF65-F5344CB8AC3E}">
        <p14:creationId xmlns:p14="http://schemas.microsoft.com/office/powerpoint/2010/main" val="3800356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D8C12EB-7281-458E-882A-E7409C28044D}" type="slidenum">
              <a:rPr lang="ru-RU" smtClean="0"/>
              <a:t>5</a:t>
            </a:fld>
            <a:endParaRPr lang="ru-RU"/>
          </a:p>
        </p:txBody>
      </p:sp>
    </p:spTree>
    <p:extLst>
      <p:ext uri="{BB962C8B-B14F-4D97-AF65-F5344CB8AC3E}">
        <p14:creationId xmlns:p14="http://schemas.microsoft.com/office/powerpoint/2010/main" val="16328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D8C12EB-7281-458E-882A-E7409C28044D}" type="slidenum">
              <a:rPr lang="ru-RU" smtClean="0"/>
              <a:t>6</a:t>
            </a:fld>
            <a:endParaRPr lang="ru-RU"/>
          </a:p>
        </p:txBody>
      </p:sp>
    </p:spTree>
    <p:extLst>
      <p:ext uri="{BB962C8B-B14F-4D97-AF65-F5344CB8AC3E}">
        <p14:creationId xmlns:p14="http://schemas.microsoft.com/office/powerpoint/2010/main" val="42019344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FD8C12EB-7281-458E-882A-E7409C28044D}" type="slidenum">
              <a:rPr lang="ru-RU" smtClean="0"/>
              <a:t>7</a:t>
            </a:fld>
            <a:endParaRPr lang="ru-RU"/>
          </a:p>
        </p:txBody>
      </p:sp>
    </p:spTree>
    <p:extLst>
      <p:ext uri="{BB962C8B-B14F-4D97-AF65-F5344CB8AC3E}">
        <p14:creationId xmlns:p14="http://schemas.microsoft.com/office/powerpoint/2010/main" val="37299689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Титульный слайд">
    <p:spTree>
      <p:nvGrpSpPr>
        <p:cNvPr id="1" name=""/>
        <p:cNvGrpSpPr/>
        <p:nvPr/>
      </p:nvGrpSpPr>
      <p:grpSpPr bwMode="auto">
        <a:xfrm>
          <a:off x="0" y="0"/>
          <a:ext cx="0" cy="0"/>
          <a:chOff x="0" y="0"/>
          <a:chExt cx="0" cy="0"/>
        </a:xfrm>
      </p:grpSpPr>
      <p:pic>
        <p:nvPicPr>
          <p:cNvPr id="12" name="Рисунок 11"/>
          <p:cNvPicPr>
            <a:picLocks noChangeAspect="1"/>
          </p:cNvPicPr>
          <p:nvPr userDrawn="1"/>
        </p:nvPicPr>
        <p:blipFill>
          <a:blip r:embed="rId2"/>
          <a:srcRect t="2573" b="2572"/>
          <a:stretch/>
        </p:blipFill>
        <p:spPr bwMode="auto">
          <a:xfrm>
            <a:off x="-35560" y="-31900"/>
            <a:ext cx="3650615" cy="6925460"/>
          </a:xfrm>
          <a:prstGeom prst="rect">
            <a:avLst/>
          </a:prstGeom>
        </p:spPr>
      </p:pic>
      <p:sp>
        <p:nvSpPr>
          <p:cNvPr id="13" name="Прямоугольник 12"/>
          <p:cNvSpPr/>
          <p:nvPr userDrawn="1"/>
        </p:nvSpPr>
        <p:spPr bwMode="auto">
          <a:xfrm>
            <a:off x="3615054" y="-31900"/>
            <a:ext cx="8576945" cy="6889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ru-RU"/>
          </a:p>
        </p:txBody>
      </p:sp>
      <p:sp>
        <p:nvSpPr>
          <p:cNvPr id="35" name="Текст 34"/>
          <p:cNvSpPr>
            <a:spLocks noGrp="1"/>
          </p:cNvSpPr>
          <p:nvPr>
            <p:ph type="body" sz="quarter" idx="12" hasCustomPrompt="1"/>
          </p:nvPr>
        </p:nvSpPr>
        <p:spPr bwMode="auto">
          <a:xfrm>
            <a:off x="3800791" y="6024880"/>
            <a:ext cx="8056247" cy="746760"/>
          </a:xfrm>
        </p:spPr>
        <p:txBody>
          <a:bodyPr>
            <a:noAutofit/>
          </a:bodyPr>
          <a:lstStyle>
            <a:lvl1pPr marL="0" indent="0" algn="l">
              <a:lnSpc>
                <a:spcPct val="100000"/>
              </a:lnSpc>
              <a:spcBef>
                <a:spcPts val="0"/>
              </a:spcBef>
              <a:buNone/>
              <a:defRPr sz="1600">
                <a:solidFill>
                  <a:schemeClr val="accent6"/>
                </a:solidFill>
              </a:defRPr>
            </a:lvl1pPr>
          </a:lstStyle>
          <a:p>
            <a:pPr algn="l">
              <a:defRPr/>
            </a:pPr>
            <a:r>
              <a:rPr lang="ru-RU"/>
              <a:t>Поле для дополнительной информации (16</a:t>
            </a:r>
            <a:r>
              <a:rPr lang="en-US"/>
              <a:t>pt</a:t>
            </a:r>
            <a:r>
              <a:rPr lang="ru-RU"/>
              <a:t>)</a:t>
            </a:r>
            <a:br>
              <a:rPr lang="ru-RU"/>
            </a:br>
            <a:r>
              <a:rPr lang="ru-RU"/>
              <a:t>(пример: Фамилия Имя Отчество; Должность; Место проведения)</a:t>
            </a:r>
            <a:endParaRPr/>
          </a:p>
        </p:txBody>
      </p:sp>
      <p:sp>
        <p:nvSpPr>
          <p:cNvPr id="40" name="Текст 39"/>
          <p:cNvSpPr>
            <a:spLocks noGrp="1"/>
          </p:cNvSpPr>
          <p:nvPr>
            <p:ph type="body" sz="quarter" idx="13" hasCustomPrompt="1"/>
          </p:nvPr>
        </p:nvSpPr>
        <p:spPr bwMode="auto">
          <a:xfrm>
            <a:off x="3800791" y="4003199"/>
            <a:ext cx="8050849" cy="1655762"/>
          </a:xfrm>
        </p:spPr>
        <p:txBody>
          <a:bodyPr/>
          <a:lstStyle>
            <a:lvl1pPr marL="0" indent="0">
              <a:buNone/>
              <a:defRPr sz="2400"/>
            </a:lvl1pPr>
          </a:lstStyle>
          <a:p>
            <a:pPr marL="0" marR="0" lvl="0" indent="0" algn="l" defTabSz="914400">
              <a:lnSpc>
                <a:spcPct val="90000"/>
              </a:lnSpc>
              <a:spcBef>
                <a:spcPts val="1000"/>
              </a:spcBef>
              <a:spcAft>
                <a:spcPts val="0"/>
              </a:spcAft>
              <a:buClrTx/>
              <a:buSzTx/>
              <a:buFont typeface="Arial"/>
              <a:buNone/>
              <a:defRPr/>
            </a:pPr>
            <a:r>
              <a:rPr lang="ru-RU">
                <a:latin typeface="Montserrat"/>
              </a:rPr>
              <a:t>Если информации много, то</a:t>
            </a:r>
            <a:r>
              <a:rPr lang="en-US">
                <a:latin typeface="Montserrat"/>
              </a:rPr>
              <a:t> </a:t>
            </a:r>
            <a:r>
              <a:rPr lang="ru-RU">
                <a:latin typeface="Montserrat"/>
              </a:rPr>
              <a:t>рекомендуется </a:t>
            </a:r>
            <a:r>
              <a:rPr lang="en-US">
                <a:latin typeface="Montserrat"/>
              </a:rPr>
              <a:t> </a:t>
            </a:r>
            <a:r>
              <a:rPr lang="ru-RU">
                <a:latin typeface="Montserrat"/>
              </a:rPr>
              <a:t> использовать подзаголовок (24</a:t>
            </a:r>
            <a:r>
              <a:rPr lang="en-US">
                <a:latin typeface="Montserrat"/>
              </a:rPr>
              <a:t>pt</a:t>
            </a:r>
            <a:r>
              <a:rPr lang="ru-RU">
                <a:latin typeface="Montserrat"/>
              </a:rPr>
              <a:t>)</a:t>
            </a:r>
            <a:endParaRPr/>
          </a:p>
          <a:p>
            <a:pPr lvl="0">
              <a:defRPr/>
            </a:pPr>
            <a:endParaRPr lang="ru-RU"/>
          </a:p>
        </p:txBody>
      </p:sp>
      <p:sp>
        <p:nvSpPr>
          <p:cNvPr id="42" name="Текст 41"/>
          <p:cNvSpPr>
            <a:spLocks noGrp="1"/>
          </p:cNvSpPr>
          <p:nvPr>
            <p:ph type="body" sz="quarter" idx="14" hasCustomPrompt="1"/>
          </p:nvPr>
        </p:nvSpPr>
        <p:spPr bwMode="auto">
          <a:xfrm>
            <a:off x="488435" y="6024880"/>
            <a:ext cx="2638182" cy="335280"/>
          </a:xfrm>
        </p:spPr>
        <p:txBody>
          <a:bodyPr anchor="t">
            <a:noAutofit/>
          </a:bodyPr>
          <a:lstStyle>
            <a:lvl1pPr marL="0" indent="0" algn="ctr">
              <a:buNone/>
              <a:defRPr sz="1600" b="0">
                <a:solidFill>
                  <a:schemeClr val="bg1"/>
                </a:solidFill>
                <a:latin typeface="+mj-lt"/>
              </a:defRPr>
            </a:lvl1pPr>
            <a:lvl2pPr algn="ctr">
              <a:defRPr sz="1600" b="1">
                <a:solidFill>
                  <a:schemeClr val="bg1"/>
                </a:solidFill>
                <a:latin typeface="+mn-lt"/>
              </a:defRPr>
            </a:lvl2pPr>
          </a:lstStyle>
          <a:p>
            <a:pPr marL="0" marR="0" lvl="0" indent="0" algn="l" defTabSz="914400">
              <a:lnSpc>
                <a:spcPct val="90000"/>
              </a:lnSpc>
              <a:spcBef>
                <a:spcPts val="1000"/>
              </a:spcBef>
              <a:spcAft>
                <a:spcPts val="0"/>
              </a:spcAft>
              <a:buClrTx/>
              <a:buSzTx/>
              <a:buFont typeface="Arial"/>
              <a:buNone/>
              <a:defRPr/>
            </a:pPr>
            <a:r>
              <a:rPr lang="ru-RU"/>
              <a:t>Дата (хх.хх.хххх г.)</a:t>
            </a:r>
            <a:endParaRPr/>
          </a:p>
        </p:txBody>
      </p:sp>
      <p:sp>
        <p:nvSpPr>
          <p:cNvPr id="47" name="Заголовок 46"/>
          <p:cNvSpPr>
            <a:spLocks noGrp="1"/>
          </p:cNvSpPr>
          <p:nvPr>
            <p:ph type="title" hasCustomPrompt="1"/>
          </p:nvPr>
        </p:nvSpPr>
        <p:spPr bwMode="auto">
          <a:xfrm>
            <a:off x="3806188" y="1396366"/>
            <a:ext cx="8045451" cy="2032634"/>
          </a:xfrm>
        </p:spPr>
        <p:txBody>
          <a:bodyPr/>
          <a:lstStyle>
            <a:lvl1pPr>
              <a:defRPr sz="4000" b="0">
                <a:latin typeface="Montserrat SemiBold"/>
              </a:defRPr>
            </a:lvl1pPr>
          </a:lstStyle>
          <a:p>
            <a:pPr>
              <a:defRPr/>
            </a:pPr>
            <a:r>
              <a:rPr lang="ru-RU" sz="4000">
                <a:latin typeface="Montserrat"/>
              </a:rPr>
              <a:t>Название презентации может быть набрано </a:t>
            </a:r>
            <a:br>
              <a:rPr lang="ru-RU" sz="4000">
                <a:latin typeface="Montserrat"/>
              </a:rPr>
            </a:br>
            <a:r>
              <a:rPr lang="ru-RU" sz="4000">
                <a:latin typeface="Montserrat"/>
              </a:rPr>
              <a:t>в две или три строки</a:t>
            </a:r>
            <a:r>
              <a:rPr lang="en-US" sz="4000">
                <a:latin typeface="Montserrat"/>
              </a:rPr>
              <a:t> (</a:t>
            </a:r>
            <a:r>
              <a:rPr lang="ru-RU" sz="4000">
                <a:latin typeface="Montserrat"/>
              </a:rPr>
              <a:t>40</a:t>
            </a:r>
            <a:r>
              <a:rPr lang="en-US" sz="4000">
                <a:latin typeface="Montserrat"/>
              </a:rPr>
              <a:t>pt)</a:t>
            </a:r>
            <a:endParaRPr lang="ru-RU"/>
          </a:p>
        </p:txBody>
      </p:sp>
      <p:pic>
        <p:nvPicPr>
          <p:cNvPr id="9" name="Рисунок 8"/>
          <p:cNvPicPr>
            <a:picLocks noChangeAspect="1"/>
          </p:cNvPicPr>
          <p:nvPr userDrawn="1"/>
        </p:nvPicPr>
        <p:blipFill>
          <a:blip r:embed="rId3"/>
          <a:stretch/>
        </p:blipFill>
        <p:spPr bwMode="auto">
          <a:xfrm>
            <a:off x="697047" y="404842"/>
            <a:ext cx="2185400" cy="67339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к_вид1">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6375" cy="365125"/>
          </a:xfrm>
        </p:spPr>
        <p:txBody>
          <a:bodyPr/>
          <a:lstStyle/>
          <a:p>
            <a:pPr>
              <a:defRPr/>
            </a:pPr>
            <a:fld id="{56DCE2C9-06B9-4058-BEBD-6FDE8D61F8A0}" type="slidenum">
              <a:rPr lang="ru-RU"/>
              <a:t>‹#›</a:t>
            </a:fld>
            <a:endParaRPr lang="ru-RU"/>
          </a:p>
        </p:txBody>
      </p:sp>
      <p:sp>
        <p:nvSpPr>
          <p:cNvPr id="15" name="Текст 14"/>
          <p:cNvSpPr>
            <a:spLocks noGrp="1"/>
          </p:cNvSpPr>
          <p:nvPr>
            <p:ph type="body" sz="quarter" idx="14" hasCustomPrompt="1"/>
          </p:nvPr>
        </p:nvSpPr>
        <p:spPr bwMode="auto">
          <a:xfrm>
            <a:off x="479424" y="1922465"/>
            <a:ext cx="5616576" cy="729294"/>
          </a:xfrm>
        </p:spPr>
        <p:txBody>
          <a:bodyPr>
            <a:noAutofit/>
          </a:bodyPr>
          <a:lstStyle>
            <a:lvl1pPr>
              <a:lnSpc>
                <a:spcPct val="100000"/>
              </a:lnSpc>
              <a:spcBef>
                <a:spcPts val="0"/>
              </a:spcBef>
              <a:defRPr lang="ru-RU" sz="1600">
                <a:solidFill>
                  <a:schemeClr val="tx1"/>
                </a:solidFill>
                <a:latin typeface="+mj-lt"/>
                <a:ea typeface="+mn-ea"/>
                <a:cs typeface="+mn-cs"/>
              </a:defRPr>
            </a:lvl1pPr>
          </a:lstStyle>
          <a:p>
            <a:pPr marL="0" marR="0" lvl="0" indent="0" algn="just" defTabSz="914400">
              <a:lnSpc>
                <a:spcPct val="90000"/>
              </a:lnSpc>
              <a:spcBef>
                <a:spcPts val="1000"/>
              </a:spcBef>
              <a:spcAft>
                <a:spcPts val="0"/>
              </a:spcAft>
              <a:buClrTx/>
              <a:buSzTx/>
              <a:buFontTx/>
              <a:buNone/>
              <a:defRPr/>
            </a:pPr>
            <a:r>
              <a:rPr lang="ru-RU"/>
              <a:t>Название графика может быть набрано в две или три строки</a:t>
            </a:r>
            <a:r>
              <a:rPr lang="ru-RU" sz="1600">
                <a:latin typeface="Montserrat"/>
              </a:rPr>
              <a:t> </a:t>
            </a:r>
            <a:r>
              <a:rPr lang="ru-RU"/>
              <a:t>(16</a:t>
            </a:r>
            <a:r>
              <a:rPr lang="en-US"/>
              <a:t>pt</a:t>
            </a:r>
            <a:r>
              <a:rPr lang="ru-RU"/>
              <a:t>)</a:t>
            </a:r>
            <a:endParaRPr/>
          </a:p>
        </p:txBody>
      </p:sp>
      <p:sp>
        <p:nvSpPr>
          <p:cNvPr id="22" name="Текст 21"/>
          <p:cNvSpPr>
            <a:spLocks noGrp="1"/>
          </p:cNvSpPr>
          <p:nvPr>
            <p:ph type="body" sz="quarter" idx="17" hasCustomPrompt="1"/>
          </p:nvPr>
        </p:nvSpPr>
        <p:spPr bwMode="auto">
          <a:xfrm>
            <a:off x="479425" y="2763520"/>
            <a:ext cx="5616575" cy="272795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располагать небольшие фрагменты текста (14pt) на одну колонку, но не располагать ее на всю ширину экрана, так как длинные строки текста затрудняют его восприятие. Чтобы улучшить читаемость, желательно ограничивать количество слов в строке в среднем семью-девятью. Не забывайте о тех, кому будет предназначена ваша презентация. Если есть возможность и желание добавить дополнительные элементы, например, изображение, оно должно поддерживать текст или быть с ним связано. </a:t>
            </a:r>
            <a:endParaRPr/>
          </a:p>
          <a:p>
            <a:pPr lvl="0">
              <a:defRPr/>
            </a:pPr>
            <a:endParaRPr lang="ru-RU"/>
          </a:p>
        </p:txBody>
      </p:sp>
      <p:sp>
        <p:nvSpPr>
          <p:cNvPr id="24" name="Текст 23"/>
          <p:cNvSpPr>
            <a:spLocks noGrp="1"/>
          </p:cNvSpPr>
          <p:nvPr>
            <p:ph type="body" sz="quarter" idx="18" hasCustomPrompt="1"/>
          </p:nvPr>
        </p:nvSpPr>
        <p:spPr bwMode="auto">
          <a:xfrm>
            <a:off x="479425" y="5603240"/>
            <a:ext cx="5616575" cy="568325"/>
          </a:xfrm>
        </p:spPr>
        <p:txBody>
          <a:bodyPr>
            <a:normAutofit/>
          </a:bodyPr>
          <a:lstStyle>
            <a:lvl1pPr>
              <a:defRPr sz="1200">
                <a:solidFill>
                  <a:schemeClr val="accent6"/>
                </a:solidFill>
              </a:defRPr>
            </a:lvl1pPr>
          </a:lstStyle>
          <a:p>
            <a:pPr marL="0" marR="0" lvl="0" indent="0" algn="just" defTabSz="914400">
              <a:lnSpc>
                <a:spcPct val="90000"/>
              </a:lnSpc>
              <a:spcBef>
                <a:spcPts val="1000"/>
              </a:spcBef>
              <a:spcAft>
                <a:spcPts val="0"/>
              </a:spcAft>
              <a:buClrTx/>
              <a:buSzTx/>
              <a:buFontTx/>
              <a:buNone/>
              <a:defRPr/>
            </a:pPr>
            <a:r>
              <a:rPr lang="ru-RU"/>
              <a:t>Пояснительная или дополнительная информация (12 pt)</a:t>
            </a:r>
            <a:endParaRPr/>
          </a:p>
          <a:p>
            <a:pPr lvl="0">
              <a:defRPr/>
            </a:pPr>
            <a:endParaRPr lang="ru-RU"/>
          </a:p>
        </p:txBody>
      </p:sp>
      <p:sp>
        <p:nvSpPr>
          <p:cNvPr id="33" name="Диаграмма 32"/>
          <p:cNvSpPr>
            <a:spLocks noGrp="1"/>
          </p:cNvSpPr>
          <p:nvPr>
            <p:ph type="chart" sz="quarter" idx="19" hasCustomPrompt="1"/>
          </p:nvPr>
        </p:nvSpPr>
        <p:spPr bwMode="auto">
          <a:xfrm>
            <a:off x="6356350" y="1923100"/>
            <a:ext cx="5353050" cy="4249100"/>
          </a:xfrm>
        </p:spPr>
        <p:txBody>
          <a:bodyPr anchor="ctr"/>
          <a:lstStyle>
            <a:lvl1pPr algn="ctr">
              <a:defRPr sz="2400">
                <a:solidFill>
                  <a:schemeClr val="tx1"/>
                </a:solidFill>
              </a:defRPr>
            </a:lvl1pPr>
          </a:lstStyle>
          <a:p>
            <a:pPr>
              <a:defRPr/>
            </a:pPr>
            <a:r>
              <a:rPr lang="ru-RU"/>
              <a:t>График / диаграмма</a:t>
            </a:r>
            <a:endParaRPr/>
          </a:p>
        </p:txBody>
      </p:sp>
      <p:sp>
        <p:nvSpPr>
          <p:cNvPr id="13" name="Текст 3"/>
          <p:cNvSpPr>
            <a:spLocks noGrp="1"/>
          </p:cNvSpPr>
          <p:nvPr>
            <p:ph type="body" sz="quarter" idx="20"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к_вид2">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22" name="Текст 21"/>
          <p:cNvSpPr>
            <a:spLocks noGrp="1"/>
          </p:cNvSpPr>
          <p:nvPr>
            <p:ph type="body" sz="quarter" idx="17" hasCustomPrompt="1"/>
          </p:nvPr>
        </p:nvSpPr>
        <p:spPr bwMode="auto">
          <a:xfrm>
            <a:off x="479425" y="4152900"/>
            <a:ext cx="5433695" cy="208533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4</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lvl="0">
              <a:defRPr/>
            </a:pPr>
            <a:endParaRPr lang="ru-RU"/>
          </a:p>
          <a:p>
            <a:pPr lvl="0">
              <a:defRPr/>
            </a:pPr>
            <a:endParaRPr lang="ru-RU"/>
          </a:p>
        </p:txBody>
      </p:sp>
      <p:sp>
        <p:nvSpPr>
          <p:cNvPr id="4" name="Текст 21"/>
          <p:cNvSpPr>
            <a:spLocks noGrp="1"/>
          </p:cNvSpPr>
          <p:nvPr>
            <p:ph type="body" sz="quarter" idx="19" hasCustomPrompt="1"/>
          </p:nvPr>
        </p:nvSpPr>
        <p:spPr bwMode="auto">
          <a:xfrm>
            <a:off x="6280470" y="4152900"/>
            <a:ext cx="5433695" cy="208533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4</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lvl="0">
              <a:defRPr/>
            </a:pPr>
            <a:endParaRPr lang="ru-RU"/>
          </a:p>
          <a:p>
            <a:pPr lvl="0">
              <a:defRPr/>
            </a:pPr>
            <a:endParaRPr lang="ru-RU"/>
          </a:p>
        </p:txBody>
      </p:sp>
      <p:sp>
        <p:nvSpPr>
          <p:cNvPr id="9" name="Диаграмма 32"/>
          <p:cNvSpPr>
            <a:spLocks noGrp="1"/>
          </p:cNvSpPr>
          <p:nvPr>
            <p:ph type="chart" sz="quarter" idx="22" hasCustomPrompt="1"/>
          </p:nvPr>
        </p:nvSpPr>
        <p:spPr bwMode="auto">
          <a:xfrm>
            <a:off x="482600" y="1746941"/>
            <a:ext cx="5430519" cy="2290760"/>
          </a:xfrm>
        </p:spPr>
        <p:txBody>
          <a:bodyPr anchor="ctr"/>
          <a:lstStyle>
            <a:lvl1pPr algn="ctr">
              <a:defRPr sz="2400">
                <a:solidFill>
                  <a:schemeClr val="tx1"/>
                </a:solidFill>
              </a:defRPr>
            </a:lvl1pPr>
          </a:lstStyle>
          <a:p>
            <a:pPr>
              <a:defRPr/>
            </a:pPr>
            <a:r>
              <a:rPr lang="ru-RU"/>
              <a:t>График / диаграмма</a:t>
            </a:r>
            <a:endParaRPr/>
          </a:p>
        </p:txBody>
      </p:sp>
      <p:sp>
        <p:nvSpPr>
          <p:cNvPr id="12" name="Диаграмма 32"/>
          <p:cNvSpPr>
            <a:spLocks noGrp="1"/>
          </p:cNvSpPr>
          <p:nvPr>
            <p:ph type="chart" sz="quarter" idx="23" hasCustomPrompt="1"/>
          </p:nvPr>
        </p:nvSpPr>
        <p:spPr bwMode="auto">
          <a:xfrm>
            <a:off x="6275704" y="1746941"/>
            <a:ext cx="5433695" cy="2290760"/>
          </a:xfrm>
        </p:spPr>
        <p:txBody>
          <a:bodyPr anchor="ctr"/>
          <a:lstStyle>
            <a:lvl1pPr algn="ctr">
              <a:defRPr sz="2400">
                <a:solidFill>
                  <a:schemeClr val="tx1"/>
                </a:solidFill>
              </a:defRPr>
            </a:lvl1pPr>
          </a:lstStyle>
          <a:p>
            <a:pPr>
              <a:defRPr/>
            </a:pPr>
            <a:r>
              <a:rPr lang="ru-RU"/>
              <a:t>График / диаграмма</a:t>
            </a:r>
            <a:endParaRPr/>
          </a:p>
        </p:txBody>
      </p:sp>
      <p:sp>
        <p:nvSpPr>
          <p:cNvPr id="14" name="Текст 3"/>
          <p:cNvSpPr>
            <a:spLocks noGrp="1"/>
          </p:cNvSpPr>
          <p:nvPr>
            <p:ph type="body" sz="quarter" idx="24"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к_вид3">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088701"/>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6" name="Текст 21"/>
          <p:cNvSpPr>
            <a:spLocks noGrp="1"/>
          </p:cNvSpPr>
          <p:nvPr>
            <p:ph type="body" sz="quarter" idx="21" hasCustomPrompt="1"/>
          </p:nvPr>
        </p:nvSpPr>
        <p:spPr bwMode="auto">
          <a:xfrm>
            <a:off x="8153399" y="1705608"/>
            <a:ext cx="3544246" cy="4532632"/>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Если диаграмма содержит цветовое кодирование или условные обозначения, убедитесь, что вы объяснили их значение. Дайте краткий вывод о том, что показывает диаграмма и что можно сделать на основе ее данных.</a:t>
            </a:r>
            <a:endParaRPr/>
          </a:p>
        </p:txBody>
      </p:sp>
      <p:sp>
        <p:nvSpPr>
          <p:cNvPr id="12" name="Диаграмма 32"/>
          <p:cNvSpPr>
            <a:spLocks noGrp="1"/>
          </p:cNvSpPr>
          <p:nvPr>
            <p:ph type="chart" sz="quarter" idx="22" hasCustomPrompt="1"/>
          </p:nvPr>
        </p:nvSpPr>
        <p:spPr bwMode="auto">
          <a:xfrm>
            <a:off x="479425" y="1705607"/>
            <a:ext cx="3544247" cy="3475993"/>
          </a:xfrm>
        </p:spPr>
        <p:txBody>
          <a:bodyPr anchor="ctr"/>
          <a:lstStyle>
            <a:lvl1pPr algn="ctr">
              <a:defRPr sz="2400">
                <a:solidFill>
                  <a:schemeClr val="tx1"/>
                </a:solidFill>
              </a:defRPr>
            </a:lvl1pPr>
          </a:lstStyle>
          <a:p>
            <a:pPr>
              <a:defRPr/>
            </a:pPr>
            <a:r>
              <a:rPr lang="ru-RU"/>
              <a:t>График / диаграмма</a:t>
            </a:r>
            <a:endParaRPr/>
          </a:p>
        </p:txBody>
      </p:sp>
      <p:sp>
        <p:nvSpPr>
          <p:cNvPr id="14" name="Диаграмма 32"/>
          <p:cNvSpPr>
            <a:spLocks noGrp="1"/>
          </p:cNvSpPr>
          <p:nvPr>
            <p:ph type="chart" sz="quarter" idx="23" hasCustomPrompt="1"/>
          </p:nvPr>
        </p:nvSpPr>
        <p:spPr bwMode="auto">
          <a:xfrm>
            <a:off x="4316412" y="1705607"/>
            <a:ext cx="3544247" cy="3475993"/>
          </a:xfrm>
        </p:spPr>
        <p:txBody>
          <a:bodyPr anchor="ctr"/>
          <a:lstStyle>
            <a:lvl1pPr algn="ctr">
              <a:defRPr sz="2400">
                <a:solidFill>
                  <a:schemeClr val="tx1"/>
                </a:solidFill>
              </a:defRPr>
            </a:lvl1pPr>
          </a:lstStyle>
          <a:p>
            <a:pPr>
              <a:defRPr/>
            </a:pPr>
            <a:r>
              <a:rPr lang="ru-RU"/>
              <a:t>График / диаграмма</a:t>
            </a:r>
            <a:endParaRPr/>
          </a:p>
        </p:txBody>
      </p:sp>
      <p:sp>
        <p:nvSpPr>
          <p:cNvPr id="13" name="Текст 21"/>
          <p:cNvSpPr>
            <a:spLocks noGrp="1"/>
          </p:cNvSpPr>
          <p:nvPr>
            <p:ph type="body" sz="quarter" idx="24" hasCustomPrompt="1"/>
          </p:nvPr>
        </p:nvSpPr>
        <p:spPr bwMode="auto">
          <a:xfrm>
            <a:off x="479425" y="5296534"/>
            <a:ext cx="3544245" cy="951232"/>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Изучите диаграмму, чтобы дать ее точное описание.</a:t>
            </a:r>
            <a:endParaRPr/>
          </a:p>
        </p:txBody>
      </p:sp>
      <p:sp>
        <p:nvSpPr>
          <p:cNvPr id="16" name="Текст 21"/>
          <p:cNvSpPr>
            <a:spLocks noGrp="1"/>
          </p:cNvSpPr>
          <p:nvPr>
            <p:ph type="body" sz="quarter" idx="25" hasCustomPrompt="1"/>
          </p:nvPr>
        </p:nvSpPr>
        <p:spPr bwMode="auto">
          <a:xfrm>
            <a:off x="4316412" y="5290183"/>
            <a:ext cx="3544247" cy="951232"/>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Изучите диаграмму, чтобы дать ее точное описание.</a:t>
            </a:r>
            <a:endParaRPr/>
          </a:p>
        </p:txBody>
      </p:sp>
      <p:sp>
        <p:nvSpPr>
          <p:cNvPr id="17"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к_вид4">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088701"/>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22" name="Текст 21"/>
          <p:cNvSpPr>
            <a:spLocks noGrp="1"/>
          </p:cNvSpPr>
          <p:nvPr>
            <p:ph type="body" sz="quarter" idx="17" hasCustomPrompt="1"/>
          </p:nvPr>
        </p:nvSpPr>
        <p:spPr bwMode="auto">
          <a:xfrm>
            <a:off x="479425" y="4495798"/>
            <a:ext cx="3544247" cy="1742441"/>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a:p>
        </p:txBody>
      </p:sp>
      <p:sp>
        <p:nvSpPr>
          <p:cNvPr id="4" name="Текст 21"/>
          <p:cNvSpPr>
            <a:spLocks noGrp="1"/>
          </p:cNvSpPr>
          <p:nvPr>
            <p:ph type="body" sz="quarter" idx="19" hasCustomPrompt="1"/>
          </p:nvPr>
        </p:nvSpPr>
        <p:spPr bwMode="auto">
          <a:xfrm>
            <a:off x="4316412" y="4495798"/>
            <a:ext cx="3544249" cy="1742441"/>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a:p>
        </p:txBody>
      </p:sp>
      <p:sp>
        <p:nvSpPr>
          <p:cNvPr id="6" name="Текст 21"/>
          <p:cNvSpPr>
            <a:spLocks noGrp="1"/>
          </p:cNvSpPr>
          <p:nvPr>
            <p:ph type="body" sz="quarter" idx="21" hasCustomPrompt="1"/>
          </p:nvPr>
        </p:nvSpPr>
        <p:spPr bwMode="auto">
          <a:xfrm>
            <a:off x="8153399" y="4495798"/>
            <a:ext cx="3556000" cy="1742441"/>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a:p>
          <a:p>
            <a:pPr lvl="0">
              <a:defRPr/>
            </a:pPr>
            <a:endParaRPr lang="ru-RU"/>
          </a:p>
        </p:txBody>
      </p:sp>
      <p:sp>
        <p:nvSpPr>
          <p:cNvPr id="12" name="Диаграмма 32"/>
          <p:cNvSpPr>
            <a:spLocks noGrp="1"/>
          </p:cNvSpPr>
          <p:nvPr>
            <p:ph type="chart" sz="quarter" idx="22" hasCustomPrompt="1"/>
          </p:nvPr>
        </p:nvSpPr>
        <p:spPr bwMode="auto">
          <a:xfrm>
            <a:off x="479425" y="1705607"/>
            <a:ext cx="3544247" cy="2718757"/>
          </a:xfrm>
        </p:spPr>
        <p:txBody>
          <a:bodyPr anchor="ctr"/>
          <a:lstStyle>
            <a:lvl1pPr algn="ctr">
              <a:defRPr sz="2400">
                <a:solidFill>
                  <a:schemeClr val="tx1"/>
                </a:solidFill>
              </a:defRPr>
            </a:lvl1pPr>
          </a:lstStyle>
          <a:p>
            <a:pPr>
              <a:defRPr/>
            </a:pPr>
            <a:r>
              <a:rPr lang="ru-RU"/>
              <a:t>График / диаграмма</a:t>
            </a:r>
            <a:endParaRPr/>
          </a:p>
        </p:txBody>
      </p:sp>
      <p:sp>
        <p:nvSpPr>
          <p:cNvPr id="14" name="Диаграмма 32"/>
          <p:cNvSpPr>
            <a:spLocks noGrp="1"/>
          </p:cNvSpPr>
          <p:nvPr>
            <p:ph type="chart" sz="quarter" idx="23" hasCustomPrompt="1"/>
          </p:nvPr>
        </p:nvSpPr>
        <p:spPr bwMode="auto">
          <a:xfrm>
            <a:off x="4316412" y="1705607"/>
            <a:ext cx="3544247" cy="2718757"/>
          </a:xfrm>
        </p:spPr>
        <p:txBody>
          <a:bodyPr anchor="ctr"/>
          <a:lstStyle>
            <a:lvl1pPr algn="ctr">
              <a:defRPr sz="2400">
                <a:solidFill>
                  <a:schemeClr val="tx1"/>
                </a:solidFill>
              </a:defRPr>
            </a:lvl1pPr>
          </a:lstStyle>
          <a:p>
            <a:pPr>
              <a:defRPr/>
            </a:pPr>
            <a:r>
              <a:rPr lang="ru-RU"/>
              <a:t>График / диаграмма</a:t>
            </a:r>
            <a:endParaRPr/>
          </a:p>
        </p:txBody>
      </p:sp>
      <p:sp>
        <p:nvSpPr>
          <p:cNvPr id="15" name="Диаграмма 32"/>
          <p:cNvSpPr>
            <a:spLocks noGrp="1"/>
          </p:cNvSpPr>
          <p:nvPr>
            <p:ph type="chart" sz="quarter" idx="24" hasCustomPrompt="1"/>
          </p:nvPr>
        </p:nvSpPr>
        <p:spPr bwMode="auto">
          <a:xfrm>
            <a:off x="8153399" y="1705607"/>
            <a:ext cx="3544247" cy="2718757"/>
          </a:xfrm>
        </p:spPr>
        <p:txBody>
          <a:bodyPr anchor="ctr"/>
          <a:lstStyle>
            <a:lvl1pPr algn="ctr">
              <a:defRPr sz="2400">
                <a:solidFill>
                  <a:schemeClr val="tx1"/>
                </a:solidFill>
              </a:defRPr>
            </a:lvl1pPr>
          </a:lstStyle>
          <a:p>
            <a:pPr>
              <a:defRPr/>
            </a:pPr>
            <a:r>
              <a:rPr lang="ru-RU"/>
              <a:t>График / диаграмма</a:t>
            </a:r>
            <a:endParaRPr/>
          </a:p>
        </p:txBody>
      </p:sp>
      <p:sp>
        <p:nvSpPr>
          <p:cNvPr id="16" name="Текст 3"/>
          <p:cNvSpPr>
            <a:spLocks noGrp="1"/>
          </p:cNvSpPr>
          <p:nvPr>
            <p:ph type="body" sz="quarter" idx="25"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preserve="1" userDrawn="1">
  <p:cSld name="МТУСИ_Цифры для определения_вид1">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22" name="Текст 21"/>
          <p:cNvSpPr>
            <a:spLocks noGrp="1"/>
          </p:cNvSpPr>
          <p:nvPr>
            <p:ph type="body" sz="quarter" idx="17" hasCustomPrompt="1"/>
          </p:nvPr>
        </p:nvSpPr>
        <p:spPr bwMode="auto">
          <a:xfrm>
            <a:off x="484506" y="2691130"/>
            <a:ext cx="3544247" cy="1140460"/>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Не беспокойтесь</a:t>
            </a:r>
            <a:r>
              <a:rPr lang="en-US"/>
              <a:t> </a:t>
            </a:r>
            <a:r>
              <a:rPr lang="ru-RU"/>
              <a:t>(1</a:t>
            </a:r>
            <a:r>
              <a:rPr lang="en-US"/>
              <a:t>2</a:t>
            </a:r>
            <a:r>
              <a:rPr lang="ru-RU"/>
              <a:t>pt), если у вас немного данных - вы можете использовать несколько основных цифр и добавить аккуратные подписи, чтобы представить визуально привлекательную и понятную информацию.</a:t>
            </a:r>
            <a:endParaRPr lang="en-US"/>
          </a:p>
        </p:txBody>
      </p:sp>
      <p:sp>
        <p:nvSpPr>
          <p:cNvPr id="8" name="Текст 21"/>
          <p:cNvSpPr>
            <a:spLocks noGrp="1"/>
          </p:cNvSpPr>
          <p:nvPr>
            <p:ph type="body" sz="quarter" idx="22" hasCustomPrompt="1"/>
          </p:nvPr>
        </p:nvSpPr>
        <p:spPr bwMode="auto">
          <a:xfrm>
            <a:off x="484505" y="2076449"/>
            <a:ext cx="3544247" cy="533400"/>
          </a:xfrm>
        </p:spPr>
        <p:txBody>
          <a:bodyPr>
            <a:normAutofit/>
          </a:bodyPr>
          <a:lstStyle>
            <a:lvl1pPr algn="l">
              <a:defRPr sz="4000">
                <a:latin typeface="+mj-lt"/>
              </a:defRPr>
            </a:lvl1pPr>
          </a:lstStyle>
          <a:p>
            <a:pPr marL="0" marR="0" lvl="0" indent="0" algn="just" defTabSz="914400">
              <a:lnSpc>
                <a:spcPct val="90000"/>
              </a:lnSpc>
              <a:spcBef>
                <a:spcPts val="1000"/>
              </a:spcBef>
              <a:spcAft>
                <a:spcPts val="0"/>
              </a:spcAft>
              <a:buClrTx/>
              <a:buSzTx/>
              <a:buFontTx/>
              <a:buNone/>
              <a:defRPr/>
            </a:pPr>
            <a:r>
              <a:rPr lang="en-US"/>
              <a:t>1000</a:t>
            </a:r>
            <a:endParaRPr/>
          </a:p>
        </p:txBody>
      </p:sp>
      <p:sp>
        <p:nvSpPr>
          <p:cNvPr id="9" name="Текст 21"/>
          <p:cNvSpPr>
            <a:spLocks noGrp="1"/>
          </p:cNvSpPr>
          <p:nvPr>
            <p:ph type="body" sz="quarter" idx="23" hasCustomPrompt="1"/>
          </p:nvPr>
        </p:nvSpPr>
        <p:spPr bwMode="auto">
          <a:xfrm>
            <a:off x="4328957" y="2691130"/>
            <a:ext cx="3544247" cy="1140460"/>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Не беспокойтесь</a:t>
            </a:r>
            <a:r>
              <a:rPr lang="en-US"/>
              <a:t> </a:t>
            </a:r>
            <a:r>
              <a:rPr lang="ru-RU"/>
              <a:t>(1</a:t>
            </a:r>
            <a:r>
              <a:rPr lang="en-US"/>
              <a:t>2</a:t>
            </a:r>
            <a:r>
              <a:rPr lang="ru-RU"/>
              <a:t>pt), если у вас немного данных - вы можете использовать несколько основных цифр и добавить аккуратные подписи, чтобы представить визуально привлекательную и понятную информацию.</a:t>
            </a:r>
            <a:endParaRPr lang="en-US"/>
          </a:p>
        </p:txBody>
      </p:sp>
      <p:sp>
        <p:nvSpPr>
          <p:cNvPr id="12" name="Текст 21"/>
          <p:cNvSpPr>
            <a:spLocks noGrp="1"/>
          </p:cNvSpPr>
          <p:nvPr>
            <p:ph type="body" sz="quarter" idx="24" hasCustomPrompt="1"/>
          </p:nvPr>
        </p:nvSpPr>
        <p:spPr bwMode="auto">
          <a:xfrm>
            <a:off x="4328956" y="2076449"/>
            <a:ext cx="3544247" cy="533400"/>
          </a:xfrm>
        </p:spPr>
        <p:txBody>
          <a:bodyPr>
            <a:normAutofit/>
          </a:bodyPr>
          <a:lstStyle>
            <a:lvl1pPr algn="l">
              <a:defRPr sz="4000">
                <a:latin typeface="+mj-lt"/>
              </a:defRPr>
            </a:lvl1pPr>
          </a:lstStyle>
          <a:p>
            <a:pPr marL="0" marR="0" lvl="0" indent="0" algn="just" defTabSz="914400">
              <a:lnSpc>
                <a:spcPct val="90000"/>
              </a:lnSpc>
              <a:spcBef>
                <a:spcPts val="1000"/>
              </a:spcBef>
              <a:spcAft>
                <a:spcPts val="0"/>
              </a:spcAft>
              <a:buClrTx/>
              <a:buSzTx/>
              <a:buFontTx/>
              <a:buNone/>
              <a:defRPr/>
            </a:pPr>
            <a:r>
              <a:rPr lang="en-US"/>
              <a:t>&gt;1800</a:t>
            </a:r>
            <a:endParaRPr/>
          </a:p>
        </p:txBody>
      </p:sp>
      <p:sp>
        <p:nvSpPr>
          <p:cNvPr id="14" name="Текст 21"/>
          <p:cNvSpPr>
            <a:spLocks noGrp="1"/>
          </p:cNvSpPr>
          <p:nvPr>
            <p:ph type="body" sz="quarter" idx="25" hasCustomPrompt="1"/>
          </p:nvPr>
        </p:nvSpPr>
        <p:spPr bwMode="auto">
          <a:xfrm>
            <a:off x="8170233" y="2691130"/>
            <a:ext cx="3544247" cy="1140460"/>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Не беспокойтесь</a:t>
            </a:r>
            <a:r>
              <a:rPr lang="en-US"/>
              <a:t> </a:t>
            </a:r>
            <a:r>
              <a:rPr lang="ru-RU"/>
              <a:t>(1</a:t>
            </a:r>
            <a:r>
              <a:rPr lang="en-US"/>
              <a:t>2</a:t>
            </a:r>
            <a:r>
              <a:rPr lang="ru-RU"/>
              <a:t>pt), если у вас немного данных - вы можете использовать несколько основных цифр и добавить аккуратные подписи, чтобы представить визуально привлекательную и понятную информацию.</a:t>
            </a:r>
            <a:endParaRPr lang="en-US"/>
          </a:p>
        </p:txBody>
      </p:sp>
      <p:sp>
        <p:nvSpPr>
          <p:cNvPr id="15" name="Текст 21"/>
          <p:cNvSpPr>
            <a:spLocks noGrp="1"/>
          </p:cNvSpPr>
          <p:nvPr>
            <p:ph type="body" sz="quarter" idx="26" hasCustomPrompt="1"/>
          </p:nvPr>
        </p:nvSpPr>
        <p:spPr bwMode="auto">
          <a:xfrm>
            <a:off x="8170232" y="2076449"/>
            <a:ext cx="3544247" cy="533400"/>
          </a:xfrm>
        </p:spPr>
        <p:txBody>
          <a:bodyPr>
            <a:normAutofit/>
          </a:bodyPr>
          <a:lstStyle>
            <a:lvl1pPr algn="l">
              <a:defRPr sz="4000">
                <a:latin typeface="+mj-lt"/>
              </a:defRPr>
            </a:lvl1pPr>
          </a:lstStyle>
          <a:p>
            <a:pPr marL="0" marR="0" lvl="0" indent="0" algn="just" defTabSz="914400">
              <a:lnSpc>
                <a:spcPct val="90000"/>
              </a:lnSpc>
              <a:spcBef>
                <a:spcPts val="1000"/>
              </a:spcBef>
              <a:spcAft>
                <a:spcPts val="0"/>
              </a:spcAft>
              <a:buClrTx/>
              <a:buSzTx/>
              <a:buFontTx/>
              <a:buNone/>
              <a:defRPr/>
            </a:pPr>
            <a:r>
              <a:rPr lang="en-US"/>
              <a:t>19000</a:t>
            </a:r>
            <a:endParaRPr/>
          </a:p>
        </p:txBody>
      </p:sp>
      <p:sp>
        <p:nvSpPr>
          <p:cNvPr id="16" name="Текст 21"/>
          <p:cNvSpPr>
            <a:spLocks noGrp="1"/>
          </p:cNvSpPr>
          <p:nvPr>
            <p:ph type="body" sz="quarter" idx="27" hasCustomPrompt="1"/>
          </p:nvPr>
        </p:nvSpPr>
        <p:spPr bwMode="auto">
          <a:xfrm>
            <a:off x="482600" y="4765041"/>
            <a:ext cx="3544247" cy="1140460"/>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Не беспокойтесь</a:t>
            </a:r>
            <a:r>
              <a:rPr lang="en-US"/>
              <a:t> </a:t>
            </a:r>
            <a:r>
              <a:rPr lang="ru-RU"/>
              <a:t>(1</a:t>
            </a:r>
            <a:r>
              <a:rPr lang="en-US"/>
              <a:t>2</a:t>
            </a:r>
            <a:r>
              <a:rPr lang="ru-RU"/>
              <a:t>pt), если у вас немного данных - вы можете использовать несколько основных цифр и добавить аккуратные подписи, чтобы представить визуально привлекательную и понятную информацию.</a:t>
            </a:r>
            <a:endParaRPr lang="en-US"/>
          </a:p>
        </p:txBody>
      </p:sp>
      <p:sp>
        <p:nvSpPr>
          <p:cNvPr id="17" name="Текст 21"/>
          <p:cNvSpPr>
            <a:spLocks noGrp="1"/>
          </p:cNvSpPr>
          <p:nvPr>
            <p:ph type="body" sz="quarter" idx="28" hasCustomPrompt="1"/>
          </p:nvPr>
        </p:nvSpPr>
        <p:spPr bwMode="auto">
          <a:xfrm>
            <a:off x="482600" y="4150360"/>
            <a:ext cx="3544247" cy="533400"/>
          </a:xfrm>
        </p:spPr>
        <p:txBody>
          <a:bodyPr>
            <a:normAutofit/>
          </a:bodyPr>
          <a:lstStyle>
            <a:lvl1pPr algn="l">
              <a:defRPr sz="4000">
                <a:latin typeface="+mj-lt"/>
              </a:defRPr>
            </a:lvl1pPr>
          </a:lstStyle>
          <a:p>
            <a:pPr marL="0" marR="0" lvl="0" indent="0" algn="just" defTabSz="914400">
              <a:lnSpc>
                <a:spcPct val="90000"/>
              </a:lnSpc>
              <a:spcBef>
                <a:spcPts val="1000"/>
              </a:spcBef>
              <a:spcAft>
                <a:spcPts val="0"/>
              </a:spcAft>
              <a:buClrTx/>
              <a:buSzTx/>
              <a:buFontTx/>
              <a:buNone/>
              <a:defRPr/>
            </a:pPr>
            <a:r>
              <a:rPr lang="en-US"/>
              <a:t>1000</a:t>
            </a:r>
            <a:endParaRPr/>
          </a:p>
        </p:txBody>
      </p:sp>
      <p:sp>
        <p:nvSpPr>
          <p:cNvPr id="18" name="Текст 21"/>
          <p:cNvSpPr>
            <a:spLocks noGrp="1"/>
          </p:cNvSpPr>
          <p:nvPr>
            <p:ph type="body" sz="quarter" idx="29" hasCustomPrompt="1"/>
          </p:nvPr>
        </p:nvSpPr>
        <p:spPr bwMode="auto">
          <a:xfrm>
            <a:off x="4327052" y="4765041"/>
            <a:ext cx="3544247" cy="1140460"/>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Не беспокойтесь</a:t>
            </a:r>
            <a:r>
              <a:rPr lang="en-US"/>
              <a:t> </a:t>
            </a:r>
            <a:r>
              <a:rPr lang="ru-RU"/>
              <a:t>(1</a:t>
            </a:r>
            <a:r>
              <a:rPr lang="en-US"/>
              <a:t>2</a:t>
            </a:r>
            <a:r>
              <a:rPr lang="ru-RU"/>
              <a:t>pt), если у вас немного данных - вы можете использовать несколько основных цифр и добавить аккуратные подписи, чтобы представить визуально привлекательную и понятную информацию.</a:t>
            </a:r>
            <a:endParaRPr lang="en-US"/>
          </a:p>
        </p:txBody>
      </p:sp>
      <p:sp>
        <p:nvSpPr>
          <p:cNvPr id="19" name="Текст 21"/>
          <p:cNvSpPr>
            <a:spLocks noGrp="1"/>
          </p:cNvSpPr>
          <p:nvPr>
            <p:ph type="body" sz="quarter" idx="30" hasCustomPrompt="1"/>
          </p:nvPr>
        </p:nvSpPr>
        <p:spPr bwMode="auto">
          <a:xfrm>
            <a:off x="4327051" y="4150360"/>
            <a:ext cx="3544247" cy="533400"/>
          </a:xfrm>
        </p:spPr>
        <p:txBody>
          <a:bodyPr>
            <a:normAutofit/>
          </a:bodyPr>
          <a:lstStyle>
            <a:lvl1pPr algn="l">
              <a:defRPr sz="4000">
                <a:latin typeface="+mj-lt"/>
              </a:defRPr>
            </a:lvl1pPr>
          </a:lstStyle>
          <a:p>
            <a:pPr marL="0" marR="0" lvl="0" indent="0" algn="just" defTabSz="914400">
              <a:lnSpc>
                <a:spcPct val="90000"/>
              </a:lnSpc>
              <a:spcBef>
                <a:spcPts val="1000"/>
              </a:spcBef>
              <a:spcAft>
                <a:spcPts val="0"/>
              </a:spcAft>
              <a:buClrTx/>
              <a:buSzTx/>
              <a:buFontTx/>
              <a:buNone/>
              <a:defRPr/>
            </a:pPr>
            <a:r>
              <a:rPr lang="en-US"/>
              <a:t>&gt;1800</a:t>
            </a:r>
            <a:endParaRPr/>
          </a:p>
        </p:txBody>
      </p:sp>
      <p:sp>
        <p:nvSpPr>
          <p:cNvPr id="20" name="Текст 21"/>
          <p:cNvSpPr>
            <a:spLocks noGrp="1"/>
          </p:cNvSpPr>
          <p:nvPr>
            <p:ph type="body" sz="quarter" idx="31" hasCustomPrompt="1"/>
          </p:nvPr>
        </p:nvSpPr>
        <p:spPr bwMode="auto">
          <a:xfrm>
            <a:off x="8168328" y="4765041"/>
            <a:ext cx="3544247" cy="1140460"/>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Не беспокойтесь</a:t>
            </a:r>
            <a:r>
              <a:rPr lang="en-US"/>
              <a:t> </a:t>
            </a:r>
            <a:r>
              <a:rPr lang="ru-RU"/>
              <a:t>(1</a:t>
            </a:r>
            <a:r>
              <a:rPr lang="en-US"/>
              <a:t>2</a:t>
            </a:r>
            <a:r>
              <a:rPr lang="ru-RU"/>
              <a:t>pt), если у вас немного данных - вы можете использовать несколько основных цифр и добавить аккуратные подписи, чтобы представить визуально привлекательную и понятную информацию.</a:t>
            </a:r>
            <a:endParaRPr lang="en-US"/>
          </a:p>
        </p:txBody>
      </p:sp>
      <p:sp>
        <p:nvSpPr>
          <p:cNvPr id="21" name="Текст 21"/>
          <p:cNvSpPr>
            <a:spLocks noGrp="1"/>
          </p:cNvSpPr>
          <p:nvPr>
            <p:ph type="body" sz="quarter" idx="32" hasCustomPrompt="1"/>
          </p:nvPr>
        </p:nvSpPr>
        <p:spPr bwMode="auto">
          <a:xfrm>
            <a:off x="8168327" y="4150360"/>
            <a:ext cx="3544247" cy="533400"/>
          </a:xfrm>
        </p:spPr>
        <p:txBody>
          <a:bodyPr>
            <a:normAutofit/>
          </a:bodyPr>
          <a:lstStyle>
            <a:lvl1pPr algn="l">
              <a:defRPr sz="4000">
                <a:latin typeface="+mj-lt"/>
              </a:defRPr>
            </a:lvl1pPr>
          </a:lstStyle>
          <a:p>
            <a:pPr marL="0" marR="0" lvl="0" indent="0" algn="just" defTabSz="914400">
              <a:lnSpc>
                <a:spcPct val="90000"/>
              </a:lnSpc>
              <a:spcBef>
                <a:spcPts val="1000"/>
              </a:spcBef>
              <a:spcAft>
                <a:spcPts val="0"/>
              </a:spcAft>
              <a:buClrTx/>
              <a:buSzTx/>
              <a:buFontTx/>
              <a:buNone/>
              <a:defRPr/>
            </a:pPr>
            <a:r>
              <a:rPr lang="en-US"/>
              <a:t>19000</a:t>
            </a:r>
            <a:endParaRPr/>
          </a:p>
        </p:txBody>
      </p:sp>
      <p:sp>
        <p:nvSpPr>
          <p:cNvPr id="23"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preserve="1" userDrawn="1">
  <p:cSld name="МТУСИ_Цифры для определения_вид2">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22" name="Текст 21"/>
          <p:cNvSpPr>
            <a:spLocks noGrp="1"/>
          </p:cNvSpPr>
          <p:nvPr>
            <p:ph type="body" sz="quarter" idx="17" hasCustomPrompt="1"/>
          </p:nvPr>
        </p:nvSpPr>
        <p:spPr bwMode="auto">
          <a:xfrm>
            <a:off x="484506" y="2691130"/>
            <a:ext cx="3544247" cy="3404870"/>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Не беспокойтесь</a:t>
            </a:r>
            <a:r>
              <a:rPr lang="en-US"/>
              <a:t> </a:t>
            </a:r>
            <a:r>
              <a:rPr lang="ru-RU"/>
              <a:t>(1</a:t>
            </a:r>
            <a:r>
              <a:rPr lang="en-US"/>
              <a:t>2</a:t>
            </a:r>
            <a:r>
              <a:rPr lang="ru-RU"/>
              <a:t>pt), если у вас немного данных - вы можете использовать несколько основных цифр и добавить аккуратные подписи, чтобы представить визуально привлекательную и понятную информацию.</a:t>
            </a:r>
            <a:endParaRPr lang="en-US"/>
          </a:p>
        </p:txBody>
      </p:sp>
      <p:sp>
        <p:nvSpPr>
          <p:cNvPr id="8" name="Текст 21"/>
          <p:cNvSpPr>
            <a:spLocks noGrp="1"/>
          </p:cNvSpPr>
          <p:nvPr>
            <p:ph type="body" sz="quarter" idx="22" hasCustomPrompt="1"/>
          </p:nvPr>
        </p:nvSpPr>
        <p:spPr bwMode="auto">
          <a:xfrm>
            <a:off x="484505" y="2076449"/>
            <a:ext cx="3544247" cy="533400"/>
          </a:xfrm>
        </p:spPr>
        <p:txBody>
          <a:bodyPr>
            <a:normAutofit/>
          </a:bodyPr>
          <a:lstStyle>
            <a:lvl1pPr algn="l">
              <a:defRPr sz="4000">
                <a:latin typeface="+mj-lt"/>
              </a:defRPr>
            </a:lvl1pPr>
          </a:lstStyle>
          <a:p>
            <a:pPr marL="0" marR="0" lvl="0" indent="0" algn="just" defTabSz="914400">
              <a:lnSpc>
                <a:spcPct val="90000"/>
              </a:lnSpc>
              <a:spcBef>
                <a:spcPts val="1000"/>
              </a:spcBef>
              <a:spcAft>
                <a:spcPts val="0"/>
              </a:spcAft>
              <a:buClrTx/>
              <a:buSzTx/>
              <a:buFontTx/>
              <a:buNone/>
              <a:defRPr/>
            </a:pPr>
            <a:r>
              <a:rPr lang="en-US"/>
              <a:t>1000</a:t>
            </a:r>
            <a:endParaRPr/>
          </a:p>
        </p:txBody>
      </p:sp>
      <p:sp>
        <p:nvSpPr>
          <p:cNvPr id="9" name="Текст 21"/>
          <p:cNvSpPr>
            <a:spLocks noGrp="1"/>
          </p:cNvSpPr>
          <p:nvPr>
            <p:ph type="body" sz="quarter" idx="23" hasCustomPrompt="1"/>
          </p:nvPr>
        </p:nvSpPr>
        <p:spPr bwMode="auto">
          <a:xfrm>
            <a:off x="4328957" y="2691130"/>
            <a:ext cx="3544247" cy="3404870"/>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Не беспокойтесь</a:t>
            </a:r>
            <a:r>
              <a:rPr lang="en-US"/>
              <a:t> </a:t>
            </a:r>
            <a:r>
              <a:rPr lang="ru-RU"/>
              <a:t>(1</a:t>
            </a:r>
            <a:r>
              <a:rPr lang="en-US"/>
              <a:t>2</a:t>
            </a:r>
            <a:r>
              <a:rPr lang="ru-RU"/>
              <a:t>pt), если у вас немного данных - вы можете использовать несколько основных цифр и добавить аккуратные подписи, чтобы представить визуально привлекательную и понятную информацию.</a:t>
            </a:r>
            <a:endParaRPr lang="en-US"/>
          </a:p>
        </p:txBody>
      </p:sp>
      <p:sp>
        <p:nvSpPr>
          <p:cNvPr id="12" name="Текст 21"/>
          <p:cNvSpPr>
            <a:spLocks noGrp="1"/>
          </p:cNvSpPr>
          <p:nvPr>
            <p:ph type="body" sz="quarter" idx="24" hasCustomPrompt="1"/>
          </p:nvPr>
        </p:nvSpPr>
        <p:spPr bwMode="auto">
          <a:xfrm>
            <a:off x="4328956" y="2076449"/>
            <a:ext cx="3544247" cy="533400"/>
          </a:xfrm>
        </p:spPr>
        <p:txBody>
          <a:bodyPr>
            <a:normAutofit/>
          </a:bodyPr>
          <a:lstStyle>
            <a:lvl1pPr algn="l">
              <a:defRPr sz="4000">
                <a:latin typeface="+mj-lt"/>
              </a:defRPr>
            </a:lvl1pPr>
          </a:lstStyle>
          <a:p>
            <a:pPr marL="0" marR="0" lvl="0" indent="0" algn="just" defTabSz="914400">
              <a:lnSpc>
                <a:spcPct val="90000"/>
              </a:lnSpc>
              <a:spcBef>
                <a:spcPts val="1000"/>
              </a:spcBef>
              <a:spcAft>
                <a:spcPts val="0"/>
              </a:spcAft>
              <a:buClrTx/>
              <a:buSzTx/>
              <a:buFontTx/>
              <a:buNone/>
              <a:defRPr/>
            </a:pPr>
            <a:r>
              <a:rPr lang="en-US"/>
              <a:t>&gt;1800</a:t>
            </a:r>
            <a:endParaRPr/>
          </a:p>
        </p:txBody>
      </p:sp>
      <p:sp>
        <p:nvSpPr>
          <p:cNvPr id="14" name="Текст 21"/>
          <p:cNvSpPr>
            <a:spLocks noGrp="1"/>
          </p:cNvSpPr>
          <p:nvPr>
            <p:ph type="body" sz="quarter" idx="25" hasCustomPrompt="1"/>
          </p:nvPr>
        </p:nvSpPr>
        <p:spPr bwMode="auto">
          <a:xfrm>
            <a:off x="8170233" y="2691130"/>
            <a:ext cx="3544247" cy="3404870"/>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Не беспокойтесь</a:t>
            </a:r>
            <a:r>
              <a:rPr lang="en-US"/>
              <a:t> </a:t>
            </a:r>
            <a:r>
              <a:rPr lang="ru-RU"/>
              <a:t>(1</a:t>
            </a:r>
            <a:r>
              <a:rPr lang="en-US"/>
              <a:t>2</a:t>
            </a:r>
            <a:r>
              <a:rPr lang="ru-RU"/>
              <a:t>pt), если у вас немного данных - вы можете использовать несколько основных цифр и добавить аккуратные подписи, чтобы представить визуально привлекательную и понятную информацию.</a:t>
            </a:r>
            <a:endParaRPr lang="en-US"/>
          </a:p>
        </p:txBody>
      </p:sp>
      <p:sp>
        <p:nvSpPr>
          <p:cNvPr id="15" name="Текст 21"/>
          <p:cNvSpPr>
            <a:spLocks noGrp="1"/>
          </p:cNvSpPr>
          <p:nvPr>
            <p:ph type="body" sz="quarter" idx="26" hasCustomPrompt="1"/>
          </p:nvPr>
        </p:nvSpPr>
        <p:spPr bwMode="auto">
          <a:xfrm>
            <a:off x="8170232" y="2076449"/>
            <a:ext cx="3544247" cy="533400"/>
          </a:xfrm>
        </p:spPr>
        <p:txBody>
          <a:bodyPr>
            <a:normAutofit/>
          </a:bodyPr>
          <a:lstStyle>
            <a:lvl1pPr algn="l">
              <a:defRPr sz="4000">
                <a:latin typeface="+mj-lt"/>
              </a:defRPr>
            </a:lvl1pPr>
          </a:lstStyle>
          <a:p>
            <a:pPr marL="0" marR="0" lvl="0" indent="0" algn="just" defTabSz="914400">
              <a:lnSpc>
                <a:spcPct val="90000"/>
              </a:lnSpc>
              <a:spcBef>
                <a:spcPts val="1000"/>
              </a:spcBef>
              <a:spcAft>
                <a:spcPts val="0"/>
              </a:spcAft>
              <a:buClrTx/>
              <a:buSzTx/>
              <a:buFontTx/>
              <a:buNone/>
              <a:defRPr/>
            </a:pPr>
            <a:r>
              <a:rPr lang="en-US"/>
              <a:t>19000</a:t>
            </a:r>
            <a:endParaRPr/>
          </a:p>
        </p:txBody>
      </p:sp>
      <p:sp>
        <p:nvSpPr>
          <p:cNvPr id="16"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preserve="1" userDrawn="1">
  <p:cSld name="МТУСИ_Текст_вид1">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22" name="Текст 21"/>
          <p:cNvSpPr>
            <a:spLocks noGrp="1"/>
          </p:cNvSpPr>
          <p:nvPr>
            <p:ph type="body" sz="quarter" idx="17" hasCustomPrompt="1"/>
          </p:nvPr>
        </p:nvSpPr>
        <p:spPr bwMode="auto">
          <a:xfrm>
            <a:off x="479425" y="1828799"/>
            <a:ext cx="3544247" cy="4409439"/>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r>
              <a:rPr lang="en-US"/>
              <a:t> </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marL="0" marR="0" lvl="0" indent="0" algn="just" defTabSz="914400">
              <a:lnSpc>
                <a:spcPct val="90000"/>
              </a:lnSpc>
              <a:spcBef>
                <a:spcPts val="1000"/>
              </a:spcBef>
              <a:spcAft>
                <a:spcPts val="0"/>
              </a:spcAft>
              <a:buClrTx/>
              <a:buSzTx/>
              <a:buFontTx/>
              <a:buNone/>
              <a:defRPr/>
            </a:pPr>
            <a:endParaRPr lang="ru-RU"/>
          </a:p>
        </p:txBody>
      </p:sp>
      <p:sp>
        <p:nvSpPr>
          <p:cNvPr id="4" name="Текст 21"/>
          <p:cNvSpPr>
            <a:spLocks noGrp="1"/>
          </p:cNvSpPr>
          <p:nvPr>
            <p:ph type="body" sz="quarter" idx="19" hasCustomPrompt="1"/>
          </p:nvPr>
        </p:nvSpPr>
        <p:spPr bwMode="auto">
          <a:xfrm>
            <a:off x="4316412" y="1828637"/>
            <a:ext cx="3544249" cy="4404521"/>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lvl="0">
              <a:defRPr/>
            </a:pPr>
            <a:endParaRPr lang="ru-RU"/>
          </a:p>
          <a:p>
            <a:pPr lvl="0">
              <a:defRPr/>
            </a:pPr>
            <a:endParaRPr lang="ru-RU"/>
          </a:p>
        </p:txBody>
      </p:sp>
      <p:sp>
        <p:nvSpPr>
          <p:cNvPr id="6" name="Текст 21"/>
          <p:cNvSpPr>
            <a:spLocks noGrp="1"/>
          </p:cNvSpPr>
          <p:nvPr>
            <p:ph type="body" sz="quarter" idx="21" hasCustomPrompt="1"/>
          </p:nvPr>
        </p:nvSpPr>
        <p:spPr bwMode="auto">
          <a:xfrm>
            <a:off x="8153399" y="1828799"/>
            <a:ext cx="3556000" cy="4409439"/>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lvl="0">
              <a:defRPr/>
            </a:pPr>
            <a:endParaRPr lang="ru-RU"/>
          </a:p>
          <a:p>
            <a:pPr lvl="0">
              <a:defRPr/>
            </a:pPr>
            <a:endParaRPr lang="ru-RU"/>
          </a:p>
        </p:txBody>
      </p:sp>
      <p:sp>
        <p:nvSpPr>
          <p:cNvPr id="9" name="Текст 3"/>
          <p:cNvSpPr>
            <a:spLocks noGrp="1"/>
          </p:cNvSpPr>
          <p:nvPr>
            <p:ph type="body" sz="quarter" idx="22"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preserve="1" userDrawn="1">
  <p:cSld name="МТУСИ_Текст_вид2">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22" name="Текст 21"/>
          <p:cNvSpPr>
            <a:spLocks noGrp="1"/>
          </p:cNvSpPr>
          <p:nvPr>
            <p:ph type="body" sz="quarter" idx="17" hasCustomPrompt="1"/>
          </p:nvPr>
        </p:nvSpPr>
        <p:spPr bwMode="auto">
          <a:xfrm>
            <a:off x="479425" y="1738315"/>
            <a:ext cx="11233150" cy="4499924"/>
          </a:xfrm>
        </p:spPr>
        <p:txBody>
          <a:bodyPr numCol="3" spcCol="360000"/>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r>
              <a:rPr lang="en-US"/>
              <a:t> </a:t>
            </a:r>
            <a:br>
              <a:rPr lang="ru-RU"/>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br>
              <a:rPr lang="ru-RU"/>
            </a:br>
            <a:br>
              <a:rPr lang="ru-RU"/>
            </a:br>
            <a:br>
              <a:rPr lang="ru-RU"/>
            </a:b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r>
              <a:rPr lang="en-US"/>
              <a:t> </a:t>
            </a:r>
            <a:br>
              <a:rPr lang="ru-RU"/>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marL="0" marR="0" lvl="0" indent="0" algn="just" defTabSz="914400">
              <a:lnSpc>
                <a:spcPct val="90000"/>
              </a:lnSpc>
              <a:spcBef>
                <a:spcPts val="1000"/>
              </a:spcBef>
              <a:spcAft>
                <a:spcPts val="0"/>
              </a:spcAft>
              <a:buClrTx/>
              <a:buSzTx/>
              <a:buFontTx/>
              <a:buNone/>
              <a:defRPr/>
            </a:pPr>
            <a:br>
              <a:rPr lang="ru-RU"/>
            </a:br>
            <a:br>
              <a:rPr lang="ru-RU"/>
            </a:b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r>
              <a:rPr lang="en-US"/>
              <a:t> </a:t>
            </a:r>
            <a:br>
              <a:rPr lang="ru-RU"/>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br>
              <a:rPr lang="en-US"/>
            </a:b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marL="0" marR="0" lvl="0" indent="0" algn="just" defTabSz="914400">
              <a:lnSpc>
                <a:spcPct val="90000"/>
              </a:lnSpc>
              <a:spcBef>
                <a:spcPts val="1000"/>
              </a:spcBef>
              <a:spcAft>
                <a:spcPts val="0"/>
              </a:spcAft>
              <a:buClrTx/>
              <a:buSzTx/>
              <a:buFontTx/>
              <a:buNone/>
              <a:defRPr/>
            </a:pPr>
            <a:endParaRPr lang="ru-RU"/>
          </a:p>
        </p:txBody>
      </p:sp>
      <p:sp>
        <p:nvSpPr>
          <p:cNvPr id="8"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preserve="1" userDrawn="1">
  <p:cSld name="МТУСИ_Таблица_вид1">
    <p:spTree>
      <p:nvGrpSpPr>
        <p:cNvPr id="1" name=""/>
        <p:cNvGrpSpPr/>
        <p:nvPr/>
      </p:nvGrpSpPr>
      <p:grpSpPr bwMode="auto">
        <a:xfrm>
          <a:off x="0" y="0"/>
          <a:ext cx="0" cy="0"/>
          <a:chOff x="0" y="0"/>
          <a:chExt cx="0" cy="0"/>
        </a:xfrm>
      </p:grpSpPr>
      <p:sp>
        <p:nvSpPr>
          <p:cNvPr id="4" name="Нижний колонтитул 3"/>
          <p:cNvSpPr>
            <a:spLocks noGrp="1"/>
          </p:cNvSpPr>
          <p:nvPr>
            <p:ph type="ftr" sz="quarter" idx="11"/>
          </p:nvPr>
        </p:nvSpPr>
        <p:spPr bwMode="auto"/>
        <p:txBody>
          <a:bodyPr/>
          <a:lstStyle/>
          <a:p>
            <a:pPr>
              <a:defRPr/>
            </a:pPr>
            <a:endParaRPr lang="ru-RU"/>
          </a:p>
        </p:txBody>
      </p:sp>
      <p:sp>
        <p:nvSpPr>
          <p:cNvPr id="5" name="Номер слайда 4"/>
          <p:cNvSpPr>
            <a:spLocks noGrp="1"/>
          </p:cNvSpPr>
          <p:nvPr>
            <p:ph type="sldNum" sz="quarter" idx="12"/>
          </p:nvPr>
        </p:nvSpPr>
        <p:spPr bwMode="auto"/>
        <p:txBody>
          <a:bodyPr/>
          <a:lstStyle/>
          <a:p>
            <a:pPr>
              <a:defRPr/>
            </a:pPr>
            <a:fld id="{56DCE2C9-06B9-4058-BEBD-6FDE8D61F8A0}" type="slidenum">
              <a:rPr lang="ru-RU"/>
              <a:t>‹#›</a:t>
            </a:fld>
            <a:endParaRPr lang="ru-RU"/>
          </a:p>
        </p:txBody>
      </p:sp>
      <p:sp>
        <p:nvSpPr>
          <p:cNvPr id="10"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1" name="Текст 14"/>
          <p:cNvSpPr>
            <a:spLocks noGrp="1"/>
          </p:cNvSpPr>
          <p:nvPr>
            <p:ph type="body" sz="quarter" idx="14" hasCustomPrompt="1"/>
          </p:nvPr>
        </p:nvSpPr>
        <p:spPr bwMode="auto">
          <a:xfrm>
            <a:off x="477835" y="1819118"/>
            <a:ext cx="11229975" cy="532548"/>
          </a:xfrm>
        </p:spPr>
        <p:txBody>
          <a:bodyPr>
            <a:noAutofit/>
          </a:bodyPr>
          <a:lstStyle>
            <a:lvl1pPr>
              <a:lnSpc>
                <a:spcPct val="100000"/>
              </a:lnSpc>
              <a:spcBef>
                <a:spcPts val="0"/>
              </a:spcBef>
              <a:defRPr lang="ru-RU" sz="1600">
                <a:solidFill>
                  <a:schemeClr val="tx1"/>
                </a:solidFill>
                <a:latin typeface="+mj-lt"/>
                <a:ea typeface="+mn-ea"/>
                <a:cs typeface="+mn-cs"/>
              </a:defRPr>
            </a:lvl1pPr>
          </a:lstStyle>
          <a:p>
            <a:pPr marL="0" marR="0" lvl="0" indent="0" algn="just" defTabSz="914400">
              <a:lnSpc>
                <a:spcPct val="90000"/>
              </a:lnSpc>
              <a:spcBef>
                <a:spcPts val="1000"/>
              </a:spcBef>
              <a:spcAft>
                <a:spcPts val="0"/>
              </a:spcAft>
              <a:buClrTx/>
              <a:buSzTx/>
              <a:buFontTx/>
              <a:buNone/>
              <a:defRPr/>
            </a:pPr>
            <a:r>
              <a:rPr lang="ru-RU"/>
              <a:t>Название таблицы может быть набрано в одну или две строки</a:t>
            </a:r>
            <a:r>
              <a:rPr lang="ru-RU" sz="1600">
                <a:latin typeface="Montserrat"/>
              </a:rPr>
              <a:t> </a:t>
            </a:r>
            <a:r>
              <a:rPr lang="ru-RU"/>
              <a:t>(16</a:t>
            </a:r>
            <a:r>
              <a:rPr lang="en-US"/>
              <a:t>pt</a:t>
            </a:r>
            <a:r>
              <a:rPr lang="ru-RU"/>
              <a:t>)</a:t>
            </a:r>
            <a:endParaRPr/>
          </a:p>
        </p:txBody>
      </p:sp>
      <p:sp>
        <p:nvSpPr>
          <p:cNvPr id="12" name="Текст 21"/>
          <p:cNvSpPr>
            <a:spLocks noGrp="1"/>
          </p:cNvSpPr>
          <p:nvPr>
            <p:ph type="body" sz="quarter" idx="21" hasCustomPrompt="1"/>
          </p:nvPr>
        </p:nvSpPr>
        <p:spPr bwMode="auto">
          <a:xfrm>
            <a:off x="8255479" y="2440089"/>
            <a:ext cx="3457096" cy="3123949"/>
          </a:xfrm>
        </p:spPr>
        <p:txBody>
          <a:bodyPr/>
          <a:lstStyle>
            <a:lvl1pPr algn="l">
              <a:defRPr sz="1200" b="0">
                <a:latin typeface="+mn-lt"/>
              </a:defRPr>
            </a:lvl1pPr>
          </a:lstStyle>
          <a:p>
            <a:pPr marL="0" marR="0" lvl="0" indent="0" algn="just" defTabSz="914400">
              <a:lnSpc>
                <a:spcPct val="90000"/>
              </a:lnSpc>
              <a:spcBef>
                <a:spcPts val="1000"/>
              </a:spcBef>
              <a:spcAft>
                <a:spcPts val="0"/>
              </a:spcAft>
              <a:buClrTx/>
              <a:buSzTx/>
              <a:buFontTx/>
              <a:buNone/>
              <a:defRPr/>
            </a:pPr>
            <a:r>
              <a:rPr lang="ru-RU"/>
              <a:t>Рекомендуется располагать небольшие фрагменты текста (12pt). Несколько рекомендаций для описания таблицы:</a:t>
            </a:r>
            <a:br>
              <a:rPr lang="ru-RU"/>
            </a:br>
            <a:r>
              <a:rPr lang="ru-RU"/>
              <a:t> 1. Перед тем, как описывать таблицу, убедитесь, что в ней содержится достаточно информации, и она действительно необходима для вашей аудитории. </a:t>
            </a:r>
            <a:br>
              <a:rPr lang="ru-RU"/>
            </a:br>
            <a:r>
              <a:rPr lang="ru-RU"/>
              <a:t>2. Хорошее описание таблицы должно включать в себя не только факты и данные, но и основные выводы, которые можно сделать на основе этих данных. </a:t>
            </a:r>
            <a:br>
              <a:rPr lang="ru-RU"/>
            </a:br>
            <a:r>
              <a:rPr lang="ru-RU"/>
              <a:t>3. Используйте ясный и простой язык, чтобы ваше описание было понятно всем пользователям.</a:t>
            </a:r>
            <a:endParaRPr/>
          </a:p>
          <a:p>
            <a:pPr marL="0" marR="0" lvl="0" indent="0" algn="just" defTabSz="914400">
              <a:lnSpc>
                <a:spcPct val="90000"/>
              </a:lnSpc>
              <a:spcBef>
                <a:spcPts val="1000"/>
              </a:spcBef>
              <a:spcAft>
                <a:spcPts val="0"/>
              </a:spcAft>
              <a:buClrTx/>
              <a:buSzTx/>
              <a:buFontTx/>
              <a:buNone/>
              <a:defRPr/>
            </a:pPr>
            <a:endParaRPr lang="ru-RU"/>
          </a:p>
        </p:txBody>
      </p:sp>
      <p:sp>
        <p:nvSpPr>
          <p:cNvPr id="14" name="Текст 23"/>
          <p:cNvSpPr>
            <a:spLocks noGrp="1"/>
          </p:cNvSpPr>
          <p:nvPr>
            <p:ph type="body" sz="quarter" idx="23" hasCustomPrompt="1"/>
          </p:nvPr>
        </p:nvSpPr>
        <p:spPr bwMode="auto">
          <a:xfrm>
            <a:off x="479425" y="5670369"/>
            <a:ext cx="11233150" cy="568325"/>
          </a:xfrm>
        </p:spPr>
        <p:txBody>
          <a:bodyPr>
            <a:normAutofit/>
          </a:bodyPr>
          <a:lstStyle>
            <a:lvl1pPr marL="0" marR="0" indent="0" algn="just" defTabSz="914400">
              <a:lnSpc>
                <a:spcPct val="90000"/>
              </a:lnSpc>
              <a:spcBef>
                <a:spcPts val="1000"/>
              </a:spcBef>
              <a:spcAft>
                <a:spcPts val="0"/>
              </a:spcAft>
              <a:buClrTx/>
              <a:buSzTx/>
              <a:buFontTx/>
              <a:buNone/>
              <a:defRPr sz="1200">
                <a:solidFill>
                  <a:schemeClr val="accent6"/>
                </a:solidFill>
              </a:defRPr>
            </a:lvl1pPr>
          </a:lstStyle>
          <a:p>
            <a:pPr marL="0" marR="0" lvl="0" indent="0" algn="just" defTabSz="914400">
              <a:lnSpc>
                <a:spcPct val="90000"/>
              </a:lnSpc>
              <a:spcBef>
                <a:spcPts val="1000"/>
              </a:spcBef>
              <a:spcAft>
                <a:spcPts val="0"/>
              </a:spcAft>
              <a:buClrTx/>
              <a:buSzTx/>
              <a:buFontTx/>
              <a:buNone/>
              <a:defRPr/>
            </a:pPr>
            <a:r>
              <a:rPr lang="ru-RU"/>
              <a:t>Пояснительная или дополнительная информация (12 pt). Жирное начертание следует применять осторожно, выделяя только самое значимое. Не рекомендуется использовать жирное начертание с заливкой ячеек, так как это может создать избыточность, достаточно одного визуального акцента для более аккуратного представления информации.</a:t>
            </a:r>
            <a:endParaRPr/>
          </a:p>
          <a:p>
            <a:pPr lvl="0">
              <a:defRPr/>
            </a:pPr>
            <a:endParaRPr lang="ru-RU"/>
          </a:p>
        </p:txBody>
      </p:sp>
      <p:sp>
        <p:nvSpPr>
          <p:cNvPr id="18" name="Таблица 17"/>
          <p:cNvSpPr>
            <a:spLocks noGrp="1"/>
          </p:cNvSpPr>
          <p:nvPr>
            <p:ph type="tbl" sz="quarter" idx="24" hasCustomPrompt="1"/>
          </p:nvPr>
        </p:nvSpPr>
        <p:spPr bwMode="auto">
          <a:xfrm>
            <a:off x="479425" y="2429126"/>
            <a:ext cx="7673975" cy="3123949"/>
          </a:xfrm>
        </p:spPr>
        <p:txBody>
          <a:bodyPr anchor="ctr"/>
          <a:lstStyle>
            <a:lvl1pPr algn="ctr">
              <a:defRPr/>
            </a:lvl1pPr>
          </a:lstStyle>
          <a:p>
            <a:pPr>
              <a:defRPr/>
            </a:pPr>
            <a:r>
              <a:rPr lang="ru-RU"/>
              <a:t>Таблица</a:t>
            </a:r>
            <a:endParaRPr/>
          </a:p>
        </p:txBody>
      </p:sp>
      <p:sp>
        <p:nvSpPr>
          <p:cNvPr id="15"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preserve="1" userDrawn="1">
  <p:cSld name="МТУСИ_Таблица_вид2">
    <p:spTree>
      <p:nvGrpSpPr>
        <p:cNvPr id="1" name=""/>
        <p:cNvGrpSpPr/>
        <p:nvPr/>
      </p:nvGrpSpPr>
      <p:grpSpPr bwMode="auto">
        <a:xfrm>
          <a:off x="0" y="0"/>
          <a:ext cx="0" cy="0"/>
          <a:chOff x="0" y="0"/>
          <a:chExt cx="0" cy="0"/>
        </a:xfrm>
      </p:grpSpPr>
      <p:sp>
        <p:nvSpPr>
          <p:cNvPr id="4" name="Нижний колонтитул 3"/>
          <p:cNvSpPr>
            <a:spLocks noGrp="1"/>
          </p:cNvSpPr>
          <p:nvPr>
            <p:ph type="ftr" sz="quarter" idx="11"/>
          </p:nvPr>
        </p:nvSpPr>
        <p:spPr bwMode="auto"/>
        <p:txBody>
          <a:bodyPr/>
          <a:lstStyle/>
          <a:p>
            <a:pPr>
              <a:defRPr/>
            </a:pPr>
            <a:endParaRPr lang="ru-RU"/>
          </a:p>
        </p:txBody>
      </p:sp>
      <p:sp>
        <p:nvSpPr>
          <p:cNvPr id="5" name="Номер слайда 4"/>
          <p:cNvSpPr>
            <a:spLocks noGrp="1"/>
          </p:cNvSpPr>
          <p:nvPr>
            <p:ph type="sldNum" sz="quarter" idx="12"/>
          </p:nvPr>
        </p:nvSpPr>
        <p:spPr bwMode="auto"/>
        <p:txBody>
          <a:bodyPr/>
          <a:lstStyle/>
          <a:p>
            <a:pPr>
              <a:defRPr/>
            </a:pPr>
            <a:fld id="{56DCE2C9-06B9-4058-BEBD-6FDE8D61F8A0}" type="slidenum">
              <a:rPr lang="ru-RU"/>
              <a:t>‹#›</a:t>
            </a:fld>
            <a:endParaRPr lang="ru-RU"/>
          </a:p>
        </p:txBody>
      </p:sp>
      <p:sp>
        <p:nvSpPr>
          <p:cNvPr id="10"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1" name="Текст 14"/>
          <p:cNvSpPr>
            <a:spLocks noGrp="1"/>
          </p:cNvSpPr>
          <p:nvPr>
            <p:ph type="body" sz="quarter" idx="14" hasCustomPrompt="1"/>
          </p:nvPr>
        </p:nvSpPr>
        <p:spPr bwMode="auto">
          <a:xfrm>
            <a:off x="477835" y="1819118"/>
            <a:ext cx="11229975" cy="532548"/>
          </a:xfrm>
        </p:spPr>
        <p:txBody>
          <a:bodyPr>
            <a:noAutofit/>
          </a:bodyPr>
          <a:lstStyle>
            <a:lvl1pPr>
              <a:lnSpc>
                <a:spcPct val="100000"/>
              </a:lnSpc>
              <a:spcBef>
                <a:spcPts val="0"/>
              </a:spcBef>
              <a:defRPr lang="ru-RU" sz="1600">
                <a:solidFill>
                  <a:schemeClr val="tx1"/>
                </a:solidFill>
                <a:latin typeface="+mj-lt"/>
                <a:ea typeface="+mn-ea"/>
                <a:cs typeface="+mn-cs"/>
              </a:defRPr>
            </a:lvl1pPr>
          </a:lstStyle>
          <a:p>
            <a:pPr marL="0" marR="0" lvl="0" indent="0" algn="just" defTabSz="914400">
              <a:lnSpc>
                <a:spcPct val="90000"/>
              </a:lnSpc>
              <a:spcBef>
                <a:spcPts val="1000"/>
              </a:spcBef>
              <a:spcAft>
                <a:spcPts val="0"/>
              </a:spcAft>
              <a:buClrTx/>
              <a:buSzTx/>
              <a:buFontTx/>
              <a:buNone/>
              <a:defRPr/>
            </a:pPr>
            <a:r>
              <a:rPr lang="ru-RU"/>
              <a:t>Название таблицы может быть набрано в одну или две строки</a:t>
            </a:r>
            <a:r>
              <a:rPr lang="ru-RU" sz="1600">
                <a:latin typeface="Montserrat"/>
              </a:rPr>
              <a:t> </a:t>
            </a:r>
            <a:r>
              <a:rPr lang="ru-RU"/>
              <a:t>(16</a:t>
            </a:r>
            <a:r>
              <a:rPr lang="en-US"/>
              <a:t>pt</a:t>
            </a:r>
            <a:r>
              <a:rPr lang="ru-RU"/>
              <a:t>)</a:t>
            </a:r>
            <a:endParaRPr/>
          </a:p>
        </p:txBody>
      </p:sp>
      <p:sp>
        <p:nvSpPr>
          <p:cNvPr id="14" name="Текст 23"/>
          <p:cNvSpPr>
            <a:spLocks noGrp="1"/>
          </p:cNvSpPr>
          <p:nvPr>
            <p:ph type="body" sz="quarter" idx="23" hasCustomPrompt="1"/>
          </p:nvPr>
        </p:nvSpPr>
        <p:spPr bwMode="auto">
          <a:xfrm>
            <a:off x="479425" y="5670369"/>
            <a:ext cx="11233150" cy="568325"/>
          </a:xfrm>
        </p:spPr>
        <p:txBody>
          <a:bodyPr>
            <a:normAutofit/>
          </a:bodyPr>
          <a:lstStyle>
            <a:lvl1pPr marL="0" marR="0" indent="0" algn="just" defTabSz="914400">
              <a:lnSpc>
                <a:spcPct val="90000"/>
              </a:lnSpc>
              <a:spcBef>
                <a:spcPts val="1000"/>
              </a:spcBef>
              <a:spcAft>
                <a:spcPts val="0"/>
              </a:spcAft>
              <a:buClrTx/>
              <a:buSzTx/>
              <a:buFontTx/>
              <a:buNone/>
              <a:defRPr sz="1200">
                <a:solidFill>
                  <a:schemeClr val="accent6"/>
                </a:solidFill>
              </a:defRPr>
            </a:lvl1pPr>
          </a:lstStyle>
          <a:p>
            <a:pPr marL="0" marR="0" lvl="0" indent="0" algn="just" defTabSz="914400">
              <a:lnSpc>
                <a:spcPct val="90000"/>
              </a:lnSpc>
              <a:spcBef>
                <a:spcPts val="1000"/>
              </a:spcBef>
              <a:spcAft>
                <a:spcPts val="0"/>
              </a:spcAft>
              <a:buClrTx/>
              <a:buSzTx/>
              <a:buFontTx/>
              <a:buNone/>
              <a:defRPr/>
            </a:pPr>
            <a:r>
              <a:rPr lang="ru-RU"/>
              <a:t>Пояснительная или дополнительная информация (12 pt). Жирное начертание следует применять осторожно, выделяя только самое значимое. Не рекомендуется использовать жирное начертание с заливкой ячеек, так как это может создать избыточность, достаточно одного визуального акцента для более аккуратного представления информации.</a:t>
            </a:r>
            <a:endParaRPr/>
          </a:p>
          <a:p>
            <a:pPr lvl="0">
              <a:defRPr/>
            </a:pPr>
            <a:endParaRPr lang="ru-RU"/>
          </a:p>
        </p:txBody>
      </p:sp>
      <p:sp>
        <p:nvSpPr>
          <p:cNvPr id="18" name="Таблица 17"/>
          <p:cNvSpPr>
            <a:spLocks noGrp="1"/>
          </p:cNvSpPr>
          <p:nvPr>
            <p:ph type="tbl" sz="quarter" idx="24" hasCustomPrompt="1"/>
          </p:nvPr>
        </p:nvSpPr>
        <p:spPr bwMode="auto">
          <a:xfrm>
            <a:off x="479425" y="2429126"/>
            <a:ext cx="11228385" cy="3123949"/>
          </a:xfrm>
        </p:spPr>
        <p:txBody>
          <a:bodyPr anchor="ctr"/>
          <a:lstStyle>
            <a:lvl1pPr algn="ctr">
              <a:defRPr/>
            </a:lvl1pPr>
          </a:lstStyle>
          <a:p>
            <a:pPr>
              <a:defRPr/>
            </a:pPr>
            <a:r>
              <a:rPr lang="ru-RU"/>
              <a:t>Таблица</a:t>
            </a:r>
            <a:endParaRPr/>
          </a:p>
        </p:txBody>
      </p:sp>
      <p:sp>
        <p:nvSpPr>
          <p:cNvPr id="12"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ческое изображение_вид1">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a:xfrm>
            <a:off x="479424" y="6356350"/>
            <a:ext cx="7673976" cy="365125"/>
          </a:xfrm>
        </p:spPr>
        <p:txBody>
          <a:bodyPr/>
          <a:lstStyle>
            <a:lvl1pPr algn="l">
              <a:defRPr/>
            </a:lvl1p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13" name="Рисунок 12"/>
          <p:cNvSpPr>
            <a:spLocks noGrp="1"/>
          </p:cNvSpPr>
          <p:nvPr>
            <p:ph type="pic" sz="quarter" idx="13" hasCustomPrompt="1"/>
          </p:nvPr>
        </p:nvSpPr>
        <p:spPr bwMode="auto">
          <a:xfrm>
            <a:off x="4524375" y="1798320"/>
            <a:ext cx="7185025" cy="4373245"/>
          </a:xfrm>
          <a:prstGeom prst="rect">
            <a:avLst/>
          </a:prstGeom>
          <a:solidFill>
            <a:schemeClr val="accent5">
              <a:lumMod val="20000"/>
              <a:lumOff val="80000"/>
            </a:schemeClr>
          </a:solidFill>
        </p:spPr>
        <p:txBody>
          <a:bodyPr anchor="ctr">
            <a:normAutofit/>
          </a:bodyPr>
          <a:lstStyle>
            <a:lvl1pPr algn="ctr">
              <a:lnSpc>
                <a:spcPct val="100000"/>
              </a:lnSpc>
              <a:spcBef>
                <a:spcPts val="0"/>
              </a:spcBef>
              <a:defRPr sz="14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5" name="Текст 14"/>
          <p:cNvSpPr>
            <a:spLocks noGrp="1"/>
          </p:cNvSpPr>
          <p:nvPr>
            <p:ph type="body" sz="quarter" idx="14" hasCustomPrompt="1"/>
          </p:nvPr>
        </p:nvSpPr>
        <p:spPr bwMode="auto">
          <a:xfrm>
            <a:off x="479424" y="1798320"/>
            <a:ext cx="3892551" cy="853440"/>
          </a:xfrm>
        </p:spPr>
        <p:txBody>
          <a:bodyPr>
            <a:noAutofit/>
          </a:bodyPr>
          <a:lstStyle>
            <a:lvl1pPr>
              <a:defRPr sz="2400">
                <a:latin typeface="+mj-lt"/>
              </a:defRPr>
            </a:lvl1pPr>
          </a:lstStyle>
          <a:p>
            <a:pPr marL="0" marR="0" lvl="0" indent="0" algn="just" defTabSz="914400">
              <a:lnSpc>
                <a:spcPct val="90000"/>
              </a:lnSpc>
              <a:spcBef>
                <a:spcPts val="1000"/>
              </a:spcBef>
              <a:spcAft>
                <a:spcPts val="0"/>
              </a:spcAft>
              <a:buClrTx/>
              <a:buSzTx/>
              <a:buFontTx/>
              <a:buNone/>
              <a:defRPr/>
            </a:pPr>
            <a:r>
              <a:rPr lang="ru-RU"/>
              <a:t>Важная информация (24</a:t>
            </a:r>
            <a:r>
              <a:rPr lang="en-US"/>
              <a:t>pt</a:t>
            </a:r>
            <a:r>
              <a:rPr lang="ru-RU"/>
              <a:t>)</a:t>
            </a:r>
            <a:endParaRPr/>
          </a:p>
        </p:txBody>
      </p:sp>
      <p:sp>
        <p:nvSpPr>
          <p:cNvPr id="22" name="Текст 21"/>
          <p:cNvSpPr>
            <a:spLocks noGrp="1"/>
          </p:cNvSpPr>
          <p:nvPr>
            <p:ph type="body" sz="quarter" idx="17" hasCustomPrompt="1"/>
          </p:nvPr>
        </p:nvSpPr>
        <p:spPr bwMode="auto">
          <a:xfrm>
            <a:off x="479426" y="2763520"/>
            <a:ext cx="3892550" cy="2727959"/>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располагать небольшие фрагменты текста (14pt) на одну колонку, но не располагать ее на всю ширину экрана, так как длинные строки текста затрудняют его восприятие. Чтобы улучшить читаемость, желательно ограничивать количество слов в строке в среднем семью-девятью. Не забывайте о тех, кому будет предназначена ваша презентация. Если есть возможность и желание добавить дополнительные элементы, например, изображение, оно должно поддерживать текст или быть с ним связано. </a:t>
            </a:r>
            <a:endParaRPr/>
          </a:p>
          <a:p>
            <a:pPr lvl="0">
              <a:defRPr/>
            </a:pPr>
            <a:endParaRPr lang="ru-RU"/>
          </a:p>
        </p:txBody>
      </p:sp>
      <p:sp>
        <p:nvSpPr>
          <p:cNvPr id="24" name="Текст 23"/>
          <p:cNvSpPr>
            <a:spLocks noGrp="1"/>
          </p:cNvSpPr>
          <p:nvPr>
            <p:ph type="body" sz="quarter" idx="18" hasCustomPrompt="1"/>
          </p:nvPr>
        </p:nvSpPr>
        <p:spPr bwMode="auto">
          <a:xfrm>
            <a:off x="479426" y="5603240"/>
            <a:ext cx="3892550" cy="568325"/>
          </a:xfrm>
        </p:spPr>
        <p:txBody>
          <a:bodyPr>
            <a:normAutofit/>
          </a:bodyPr>
          <a:lstStyle>
            <a:lvl1pPr>
              <a:defRPr sz="1200">
                <a:solidFill>
                  <a:schemeClr val="accent6"/>
                </a:solidFill>
              </a:defRPr>
            </a:lvl1pPr>
          </a:lstStyle>
          <a:p>
            <a:pPr marL="0" marR="0" lvl="0" indent="0" algn="just" defTabSz="914400">
              <a:lnSpc>
                <a:spcPct val="90000"/>
              </a:lnSpc>
              <a:spcBef>
                <a:spcPts val="1000"/>
              </a:spcBef>
              <a:spcAft>
                <a:spcPts val="0"/>
              </a:spcAft>
              <a:buClrTx/>
              <a:buSzTx/>
              <a:buFontTx/>
              <a:buNone/>
              <a:defRPr/>
            </a:pPr>
            <a:r>
              <a:rPr lang="ru-RU"/>
              <a:t>Пояснительная или дополнительная информация (12 pt)</a:t>
            </a:r>
            <a:endParaRPr/>
          </a:p>
          <a:p>
            <a:pPr lvl="0">
              <a:defRPr/>
            </a:pPr>
            <a:endParaRPr lang="ru-RU"/>
          </a:p>
        </p:txBody>
      </p:sp>
      <p:sp>
        <p:nvSpPr>
          <p:cNvPr id="4"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preserve="1" userDrawn="1">
  <p:cSld name="МТУСИ_вид1">
    <p:spTree>
      <p:nvGrpSpPr>
        <p:cNvPr id="1" name=""/>
        <p:cNvGrpSpPr/>
        <p:nvPr/>
      </p:nvGrpSpPr>
      <p:grpSpPr bwMode="auto">
        <a:xfrm>
          <a:off x="0" y="0"/>
          <a:ext cx="0" cy="0"/>
          <a:chOff x="0" y="0"/>
          <a:chExt cx="0" cy="0"/>
        </a:xfrm>
      </p:grpSpPr>
      <p:sp>
        <p:nvSpPr>
          <p:cNvPr id="4" name="Нижний колонтитул 3"/>
          <p:cNvSpPr>
            <a:spLocks noGrp="1"/>
          </p:cNvSpPr>
          <p:nvPr>
            <p:ph type="ftr" sz="quarter" idx="11"/>
          </p:nvPr>
        </p:nvSpPr>
        <p:spPr bwMode="auto"/>
        <p:txBody>
          <a:bodyPr/>
          <a:lstStyle/>
          <a:p>
            <a:pPr>
              <a:defRPr/>
            </a:pPr>
            <a:endParaRPr lang="ru-RU"/>
          </a:p>
        </p:txBody>
      </p:sp>
      <p:sp>
        <p:nvSpPr>
          <p:cNvPr id="5" name="Номер слайда 4"/>
          <p:cNvSpPr>
            <a:spLocks noGrp="1"/>
          </p:cNvSpPr>
          <p:nvPr>
            <p:ph type="sldNum" sz="quarter" idx="12"/>
          </p:nvPr>
        </p:nvSpPr>
        <p:spPr bwMode="auto"/>
        <p:txBody>
          <a:bodyPr/>
          <a:lstStyle/>
          <a:p>
            <a:pPr>
              <a:defRPr/>
            </a:pPr>
            <a:fld id="{56DCE2C9-06B9-4058-BEBD-6FDE8D61F8A0}" type="slidenum">
              <a:rPr lang="ru-RU"/>
              <a:t>‹#›</a:t>
            </a:fld>
            <a:endParaRPr lang="ru-RU"/>
          </a:p>
        </p:txBody>
      </p:sp>
      <p:sp>
        <p:nvSpPr>
          <p:cNvPr id="10"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7"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ческое изображение_вид2">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13" name="Рисунок 12"/>
          <p:cNvSpPr>
            <a:spLocks noGrp="1"/>
          </p:cNvSpPr>
          <p:nvPr>
            <p:ph type="pic" sz="quarter" idx="13" hasCustomPrompt="1"/>
          </p:nvPr>
        </p:nvSpPr>
        <p:spPr bwMode="auto">
          <a:xfrm>
            <a:off x="6309042" y="1798320"/>
            <a:ext cx="5400358" cy="4373245"/>
          </a:xfrm>
          <a:prstGeom prst="rect">
            <a:avLst/>
          </a:prstGeom>
          <a:solidFill>
            <a:schemeClr val="accent5">
              <a:lumMod val="20000"/>
              <a:lumOff val="80000"/>
            </a:schemeClr>
          </a:solidFill>
        </p:spPr>
        <p:txBody>
          <a:bodyPr anchor="ctr">
            <a:normAutofit/>
          </a:bodyPr>
          <a:lstStyle>
            <a:lvl1pPr algn="ctr">
              <a:lnSpc>
                <a:spcPct val="100000"/>
              </a:lnSpc>
              <a:spcBef>
                <a:spcPts val="0"/>
              </a:spcBef>
              <a:defRPr sz="14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5" name="Текст 14"/>
          <p:cNvSpPr>
            <a:spLocks noGrp="1"/>
          </p:cNvSpPr>
          <p:nvPr>
            <p:ph type="body" sz="quarter" idx="14" hasCustomPrompt="1"/>
          </p:nvPr>
        </p:nvSpPr>
        <p:spPr bwMode="auto">
          <a:xfrm>
            <a:off x="479424" y="1798320"/>
            <a:ext cx="5616576" cy="853440"/>
          </a:xfrm>
        </p:spPr>
        <p:txBody>
          <a:bodyPr>
            <a:noAutofit/>
          </a:bodyPr>
          <a:lstStyle>
            <a:lvl1pPr algn="l">
              <a:defRPr sz="2400">
                <a:latin typeface="+mj-lt"/>
              </a:defRPr>
            </a:lvl1pPr>
          </a:lstStyle>
          <a:p>
            <a:pPr marL="0" marR="0" lvl="0" indent="0" algn="just" defTabSz="914400">
              <a:lnSpc>
                <a:spcPct val="90000"/>
              </a:lnSpc>
              <a:spcBef>
                <a:spcPts val="1000"/>
              </a:spcBef>
              <a:spcAft>
                <a:spcPts val="0"/>
              </a:spcAft>
              <a:buClrTx/>
              <a:buSzTx/>
              <a:buFontTx/>
              <a:buNone/>
              <a:defRPr/>
            </a:pPr>
            <a:r>
              <a:rPr lang="ru-RU"/>
              <a:t>Важная информация (24</a:t>
            </a:r>
            <a:r>
              <a:rPr lang="en-US"/>
              <a:t>pt</a:t>
            </a:r>
            <a:r>
              <a:rPr lang="ru-RU"/>
              <a:t>)</a:t>
            </a:r>
            <a:endParaRPr/>
          </a:p>
        </p:txBody>
      </p:sp>
      <p:sp>
        <p:nvSpPr>
          <p:cNvPr id="22" name="Текст 21"/>
          <p:cNvSpPr>
            <a:spLocks noGrp="1"/>
          </p:cNvSpPr>
          <p:nvPr>
            <p:ph type="body" sz="quarter" idx="17" hasCustomPrompt="1"/>
          </p:nvPr>
        </p:nvSpPr>
        <p:spPr bwMode="auto">
          <a:xfrm>
            <a:off x="479425" y="2763520"/>
            <a:ext cx="5616575" cy="272795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располагать небольшие фрагменты текста (14pt) на одну колонку, но не располагать ее на всю ширину экрана, так как длинные строки текста затрудняют его восприятие. Чтобы улучшить читаемость, желательно ограничивать количество слов в строке в среднем семью-девятью. Не забывайте о тех, кому будет предназначена ваша презентация. Если есть возможность и желание добавить дополнительные элементы, например, изображение, оно должно поддерживать текст или быть с ним связано. </a:t>
            </a:r>
            <a:endParaRPr/>
          </a:p>
          <a:p>
            <a:pPr lvl="0">
              <a:defRPr/>
            </a:pPr>
            <a:endParaRPr lang="ru-RU"/>
          </a:p>
        </p:txBody>
      </p:sp>
      <p:sp>
        <p:nvSpPr>
          <p:cNvPr id="24" name="Текст 23"/>
          <p:cNvSpPr>
            <a:spLocks noGrp="1"/>
          </p:cNvSpPr>
          <p:nvPr>
            <p:ph type="body" sz="quarter" idx="18" hasCustomPrompt="1"/>
          </p:nvPr>
        </p:nvSpPr>
        <p:spPr bwMode="auto">
          <a:xfrm>
            <a:off x="479425" y="5603240"/>
            <a:ext cx="5616575" cy="568325"/>
          </a:xfrm>
        </p:spPr>
        <p:txBody>
          <a:bodyPr>
            <a:normAutofit/>
          </a:bodyPr>
          <a:lstStyle>
            <a:lvl1pPr>
              <a:defRPr sz="1200">
                <a:solidFill>
                  <a:schemeClr val="accent6"/>
                </a:solidFill>
              </a:defRPr>
            </a:lvl1pPr>
          </a:lstStyle>
          <a:p>
            <a:pPr marL="0" marR="0" lvl="0" indent="0" algn="just" defTabSz="914400">
              <a:lnSpc>
                <a:spcPct val="90000"/>
              </a:lnSpc>
              <a:spcBef>
                <a:spcPts val="1000"/>
              </a:spcBef>
              <a:spcAft>
                <a:spcPts val="0"/>
              </a:spcAft>
              <a:buClrTx/>
              <a:buSzTx/>
              <a:buFontTx/>
              <a:buNone/>
              <a:defRPr/>
            </a:pPr>
            <a:r>
              <a:rPr lang="ru-RU"/>
              <a:t>Пояснительная или дополнительная информация (12 pt)</a:t>
            </a:r>
            <a:endParaRPr/>
          </a:p>
          <a:p>
            <a:pPr lvl="0">
              <a:defRPr/>
            </a:pPr>
            <a:endParaRPr lang="ru-RU"/>
          </a:p>
        </p:txBody>
      </p:sp>
      <p:sp>
        <p:nvSpPr>
          <p:cNvPr id="12"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ческое изображение_вид3">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13" name="Рисунок 12"/>
          <p:cNvSpPr>
            <a:spLocks noGrp="1"/>
          </p:cNvSpPr>
          <p:nvPr>
            <p:ph type="pic" sz="quarter" idx="13" hasCustomPrompt="1"/>
          </p:nvPr>
        </p:nvSpPr>
        <p:spPr bwMode="auto">
          <a:xfrm>
            <a:off x="7781926" y="1798320"/>
            <a:ext cx="3927474" cy="2114233"/>
          </a:xfrm>
          <a:prstGeom prst="rect">
            <a:avLst/>
          </a:prstGeom>
          <a:solidFill>
            <a:schemeClr val="accent5">
              <a:lumMod val="20000"/>
              <a:lumOff val="80000"/>
            </a:schemeClr>
          </a:solidFill>
        </p:spPr>
        <p:txBody>
          <a:bodyPr anchor="ctr">
            <a:normAutofit/>
          </a:bodyPr>
          <a:lstStyle>
            <a:lvl1pPr algn="ctr">
              <a:lnSpc>
                <a:spcPct val="100000"/>
              </a:lnSpc>
              <a:spcBef>
                <a:spcPts val="0"/>
              </a:spcBef>
              <a:defRPr sz="14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5" name="Текст 14"/>
          <p:cNvSpPr>
            <a:spLocks noGrp="1"/>
          </p:cNvSpPr>
          <p:nvPr>
            <p:ph type="body" sz="quarter" idx="14" hasCustomPrompt="1"/>
          </p:nvPr>
        </p:nvSpPr>
        <p:spPr bwMode="auto">
          <a:xfrm>
            <a:off x="479423" y="1798320"/>
            <a:ext cx="7054851" cy="853440"/>
          </a:xfrm>
        </p:spPr>
        <p:txBody>
          <a:bodyPr>
            <a:noAutofit/>
          </a:bodyPr>
          <a:lstStyle>
            <a:lvl1pPr>
              <a:defRPr sz="2400">
                <a:latin typeface="+mj-lt"/>
              </a:defRPr>
            </a:lvl1pPr>
          </a:lstStyle>
          <a:p>
            <a:pPr marL="0" marR="0" lvl="0" indent="0" algn="just" defTabSz="914400">
              <a:lnSpc>
                <a:spcPct val="90000"/>
              </a:lnSpc>
              <a:spcBef>
                <a:spcPts val="1000"/>
              </a:spcBef>
              <a:spcAft>
                <a:spcPts val="0"/>
              </a:spcAft>
              <a:buClrTx/>
              <a:buSzTx/>
              <a:buFontTx/>
              <a:buNone/>
              <a:defRPr/>
            </a:pPr>
            <a:r>
              <a:rPr lang="ru-RU"/>
              <a:t>Важная информация (24</a:t>
            </a:r>
            <a:r>
              <a:rPr lang="en-US"/>
              <a:t>pt</a:t>
            </a:r>
            <a:r>
              <a:rPr lang="ru-RU"/>
              <a:t>)</a:t>
            </a:r>
            <a:endParaRPr/>
          </a:p>
        </p:txBody>
      </p:sp>
      <p:sp>
        <p:nvSpPr>
          <p:cNvPr id="22" name="Текст 21"/>
          <p:cNvSpPr>
            <a:spLocks noGrp="1"/>
          </p:cNvSpPr>
          <p:nvPr>
            <p:ph type="body" sz="quarter" idx="17" hasCustomPrompt="1"/>
          </p:nvPr>
        </p:nvSpPr>
        <p:spPr bwMode="auto">
          <a:xfrm>
            <a:off x="479425" y="2763520"/>
            <a:ext cx="7054850" cy="272795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располагать небольшие фрагменты текста (14pt) на одну колонку, но не располагать ее на всю ширину экрана, так как длинные строки текста затрудняют его восприятие. Чтобы улучшить читаемость, желательно ограничивать количество слов в строке в среднем семью-девятью. Не забывайте о тех, кому будет предназначена ваша презентация. Если есть возможность и желание добавить дополнительные элементы, например, изображение, оно должно поддерживать текст или быть с ним связано. </a:t>
            </a:r>
            <a:endParaRPr/>
          </a:p>
          <a:p>
            <a:pPr lvl="0">
              <a:defRPr/>
            </a:pPr>
            <a:endParaRPr lang="ru-RU"/>
          </a:p>
        </p:txBody>
      </p:sp>
      <p:sp>
        <p:nvSpPr>
          <p:cNvPr id="24" name="Текст 23"/>
          <p:cNvSpPr>
            <a:spLocks noGrp="1"/>
          </p:cNvSpPr>
          <p:nvPr>
            <p:ph type="body" sz="quarter" idx="18" hasCustomPrompt="1"/>
          </p:nvPr>
        </p:nvSpPr>
        <p:spPr bwMode="auto">
          <a:xfrm>
            <a:off x="479425" y="5603240"/>
            <a:ext cx="7054849" cy="568325"/>
          </a:xfrm>
        </p:spPr>
        <p:txBody>
          <a:bodyPr>
            <a:normAutofit/>
          </a:bodyPr>
          <a:lstStyle>
            <a:lvl1pPr>
              <a:defRPr sz="1200">
                <a:solidFill>
                  <a:schemeClr val="accent6"/>
                </a:solidFill>
              </a:defRPr>
            </a:lvl1pPr>
          </a:lstStyle>
          <a:p>
            <a:pPr marL="0" marR="0" lvl="0" indent="0" algn="just" defTabSz="914400">
              <a:lnSpc>
                <a:spcPct val="90000"/>
              </a:lnSpc>
              <a:spcBef>
                <a:spcPts val="1000"/>
              </a:spcBef>
              <a:spcAft>
                <a:spcPts val="0"/>
              </a:spcAft>
              <a:buClrTx/>
              <a:buSzTx/>
              <a:buFontTx/>
              <a:buNone/>
              <a:defRPr/>
            </a:pPr>
            <a:r>
              <a:rPr lang="ru-RU"/>
              <a:t>Пояснительная или дополнительная информация (12 pt)</a:t>
            </a:r>
            <a:endParaRPr/>
          </a:p>
          <a:p>
            <a:pPr lvl="0">
              <a:defRPr/>
            </a:pPr>
            <a:endParaRPr lang="ru-RU"/>
          </a:p>
        </p:txBody>
      </p:sp>
      <p:sp>
        <p:nvSpPr>
          <p:cNvPr id="9" name="Рисунок 12"/>
          <p:cNvSpPr>
            <a:spLocks noGrp="1"/>
          </p:cNvSpPr>
          <p:nvPr>
            <p:ph type="pic" sz="quarter" idx="19" hasCustomPrompt="1"/>
          </p:nvPr>
        </p:nvSpPr>
        <p:spPr bwMode="auto">
          <a:xfrm>
            <a:off x="7781926" y="4057332"/>
            <a:ext cx="3927474" cy="2114233"/>
          </a:xfrm>
          <a:prstGeom prst="rect">
            <a:avLst/>
          </a:prstGeom>
          <a:solidFill>
            <a:schemeClr val="accent5">
              <a:lumMod val="20000"/>
              <a:lumOff val="80000"/>
            </a:schemeClr>
          </a:solidFill>
        </p:spPr>
        <p:txBody>
          <a:bodyPr anchor="ctr">
            <a:normAutofit/>
          </a:bodyPr>
          <a:lstStyle>
            <a:lvl1pPr algn="ctr">
              <a:lnSpc>
                <a:spcPct val="100000"/>
              </a:lnSpc>
              <a:spcBef>
                <a:spcPts val="0"/>
              </a:spcBef>
              <a:defRPr sz="14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6" name="Текст 3"/>
          <p:cNvSpPr>
            <a:spLocks noGrp="1"/>
          </p:cNvSpPr>
          <p:nvPr>
            <p:ph type="body" sz="quarter" idx="20"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ческое изображение_вид4">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13" name="Рисунок 12"/>
          <p:cNvSpPr>
            <a:spLocks noGrp="1"/>
          </p:cNvSpPr>
          <p:nvPr>
            <p:ph type="pic" sz="quarter" idx="13" hasCustomPrompt="1"/>
          </p:nvPr>
        </p:nvSpPr>
        <p:spPr bwMode="auto">
          <a:xfrm>
            <a:off x="479425" y="1686558"/>
            <a:ext cx="5433695" cy="1742441"/>
          </a:xfrm>
          <a:prstGeom prst="rect">
            <a:avLst/>
          </a:prstGeom>
          <a:solidFill>
            <a:schemeClr val="accent5">
              <a:lumMod val="40000"/>
              <a:lumOff val="6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22" name="Текст 21"/>
          <p:cNvSpPr>
            <a:spLocks noGrp="1"/>
          </p:cNvSpPr>
          <p:nvPr>
            <p:ph type="body" sz="quarter" idx="17" hasCustomPrompt="1"/>
          </p:nvPr>
        </p:nvSpPr>
        <p:spPr bwMode="auto">
          <a:xfrm>
            <a:off x="479425" y="3510280"/>
            <a:ext cx="5433695" cy="272795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4</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lang="en-US"/>
          </a:p>
          <a:p>
            <a:pPr marL="0" marR="0" lvl="0" indent="0" algn="just" defTabSz="914400">
              <a:lnSpc>
                <a:spcPct val="90000"/>
              </a:lnSpc>
              <a:spcBef>
                <a:spcPts val="1000"/>
              </a:spcBef>
              <a:spcAft>
                <a:spcPts val="0"/>
              </a:spcAft>
              <a:buClrTx/>
              <a:buSzTx/>
              <a:buFontTx/>
              <a:buNone/>
              <a:defRPr/>
            </a:pP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lvl="0">
              <a:defRPr/>
            </a:pPr>
            <a:endParaRPr lang="ru-RU"/>
          </a:p>
          <a:p>
            <a:pPr lvl="0">
              <a:defRPr/>
            </a:pPr>
            <a:endParaRPr lang="ru-RU"/>
          </a:p>
        </p:txBody>
      </p:sp>
      <p:sp>
        <p:nvSpPr>
          <p:cNvPr id="3" name="Рисунок 12"/>
          <p:cNvSpPr>
            <a:spLocks noGrp="1"/>
          </p:cNvSpPr>
          <p:nvPr>
            <p:ph type="pic" sz="quarter" idx="18" hasCustomPrompt="1"/>
          </p:nvPr>
        </p:nvSpPr>
        <p:spPr bwMode="auto">
          <a:xfrm>
            <a:off x="6280470" y="1686558"/>
            <a:ext cx="5433695" cy="1742441"/>
          </a:xfrm>
          <a:prstGeom prst="rect">
            <a:avLst/>
          </a:prstGeom>
          <a:solidFill>
            <a:schemeClr val="accent5">
              <a:lumMod val="40000"/>
              <a:lumOff val="6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4" name="Текст 21"/>
          <p:cNvSpPr>
            <a:spLocks noGrp="1"/>
          </p:cNvSpPr>
          <p:nvPr>
            <p:ph type="body" sz="quarter" idx="19" hasCustomPrompt="1"/>
          </p:nvPr>
        </p:nvSpPr>
        <p:spPr bwMode="auto">
          <a:xfrm>
            <a:off x="6280470" y="3510280"/>
            <a:ext cx="5433695" cy="272795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4</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lang="en-US"/>
          </a:p>
          <a:p>
            <a:pPr marL="0" marR="0" lvl="0" indent="0" algn="just" defTabSz="914400">
              <a:lnSpc>
                <a:spcPct val="90000"/>
              </a:lnSpc>
              <a:spcBef>
                <a:spcPts val="1000"/>
              </a:spcBef>
              <a:spcAft>
                <a:spcPts val="0"/>
              </a:spcAft>
              <a:buClrTx/>
              <a:buSzTx/>
              <a:buFontTx/>
              <a:buNone/>
              <a:defRPr/>
            </a:pP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lvl="0">
              <a:defRPr/>
            </a:pPr>
            <a:endParaRPr lang="ru-RU"/>
          </a:p>
          <a:p>
            <a:pPr lvl="0">
              <a:defRPr/>
            </a:pPr>
            <a:endParaRPr lang="ru-RU"/>
          </a:p>
        </p:txBody>
      </p:sp>
      <p:sp>
        <p:nvSpPr>
          <p:cNvPr id="15" name="Текст 3"/>
          <p:cNvSpPr>
            <a:spLocks noGrp="1"/>
          </p:cNvSpPr>
          <p:nvPr>
            <p:ph type="body" sz="quarter" idx="20"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ческое изображение_вид5">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13" name="Рисунок 12"/>
          <p:cNvSpPr>
            <a:spLocks noGrp="1"/>
          </p:cNvSpPr>
          <p:nvPr>
            <p:ph type="pic" sz="quarter" idx="13" hasCustomPrompt="1"/>
          </p:nvPr>
        </p:nvSpPr>
        <p:spPr bwMode="auto">
          <a:xfrm>
            <a:off x="479426" y="1686557"/>
            <a:ext cx="3544250" cy="1742441"/>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22" name="Текст 21"/>
          <p:cNvSpPr>
            <a:spLocks noGrp="1"/>
          </p:cNvSpPr>
          <p:nvPr>
            <p:ph type="body" sz="quarter" idx="17" hasCustomPrompt="1"/>
          </p:nvPr>
        </p:nvSpPr>
        <p:spPr bwMode="auto">
          <a:xfrm>
            <a:off x="479425" y="3510280"/>
            <a:ext cx="3544247" cy="2727959"/>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lang="en-US"/>
          </a:p>
          <a:p>
            <a:pPr marL="0" marR="0" lvl="0" indent="0" algn="just" defTabSz="914400">
              <a:lnSpc>
                <a:spcPct val="90000"/>
              </a:lnSpc>
              <a:spcBef>
                <a:spcPts val="1000"/>
              </a:spcBef>
              <a:spcAft>
                <a:spcPts val="0"/>
              </a:spcAft>
              <a:buClrTx/>
              <a:buSzTx/>
              <a:buFontTx/>
              <a:buNone/>
              <a:defRPr/>
            </a:pP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lvl="0">
              <a:defRPr/>
            </a:pPr>
            <a:endParaRPr lang="ru-RU"/>
          </a:p>
        </p:txBody>
      </p:sp>
      <p:sp>
        <p:nvSpPr>
          <p:cNvPr id="3" name="Рисунок 12"/>
          <p:cNvSpPr>
            <a:spLocks noGrp="1"/>
          </p:cNvSpPr>
          <p:nvPr>
            <p:ph type="pic" sz="quarter" idx="18" hasCustomPrompt="1"/>
          </p:nvPr>
        </p:nvSpPr>
        <p:spPr bwMode="auto">
          <a:xfrm>
            <a:off x="4316413" y="1686557"/>
            <a:ext cx="3544250" cy="1742441"/>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4" name="Текст 21"/>
          <p:cNvSpPr>
            <a:spLocks noGrp="1"/>
          </p:cNvSpPr>
          <p:nvPr>
            <p:ph type="body" sz="quarter" idx="19" hasCustomPrompt="1"/>
          </p:nvPr>
        </p:nvSpPr>
        <p:spPr bwMode="auto">
          <a:xfrm>
            <a:off x="4316412" y="3510280"/>
            <a:ext cx="3544249" cy="2727959"/>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lang="en-US"/>
          </a:p>
          <a:p>
            <a:pPr marL="0" marR="0" lvl="0" indent="0" algn="just" defTabSz="914400">
              <a:lnSpc>
                <a:spcPct val="90000"/>
              </a:lnSpc>
              <a:spcBef>
                <a:spcPts val="1000"/>
              </a:spcBef>
              <a:spcAft>
                <a:spcPts val="0"/>
              </a:spcAft>
              <a:buClrTx/>
              <a:buSzTx/>
              <a:buFontTx/>
              <a:buNone/>
              <a:defRPr/>
            </a:pP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lvl="0">
              <a:defRPr/>
            </a:pPr>
            <a:endParaRPr lang="ru-RU"/>
          </a:p>
          <a:p>
            <a:pPr lvl="0">
              <a:defRPr/>
            </a:pPr>
            <a:endParaRPr lang="ru-RU"/>
          </a:p>
        </p:txBody>
      </p:sp>
      <p:sp>
        <p:nvSpPr>
          <p:cNvPr id="5" name="Рисунок 12"/>
          <p:cNvSpPr>
            <a:spLocks noGrp="1"/>
          </p:cNvSpPr>
          <p:nvPr>
            <p:ph type="pic" sz="quarter" idx="20" hasCustomPrompt="1"/>
          </p:nvPr>
        </p:nvSpPr>
        <p:spPr bwMode="auto">
          <a:xfrm>
            <a:off x="8153399" y="1686557"/>
            <a:ext cx="3544250" cy="1742441"/>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6" name="Текст 21"/>
          <p:cNvSpPr>
            <a:spLocks noGrp="1"/>
          </p:cNvSpPr>
          <p:nvPr>
            <p:ph type="body" sz="quarter" idx="21" hasCustomPrompt="1"/>
          </p:nvPr>
        </p:nvSpPr>
        <p:spPr bwMode="auto">
          <a:xfrm>
            <a:off x="8153399" y="3510280"/>
            <a:ext cx="3556000" cy="2727959"/>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lang="en-US"/>
          </a:p>
          <a:p>
            <a:pPr marL="0" marR="0" lvl="0" indent="0" algn="just" defTabSz="914400">
              <a:lnSpc>
                <a:spcPct val="90000"/>
              </a:lnSpc>
              <a:spcBef>
                <a:spcPts val="1000"/>
              </a:spcBef>
              <a:spcAft>
                <a:spcPts val="0"/>
              </a:spcAft>
              <a:buClrTx/>
              <a:buSzTx/>
              <a:buFontTx/>
              <a:buNone/>
              <a:defRPr/>
            </a:pPr>
            <a:r>
              <a:rPr lang="ru-RU"/>
              <a:t>Обратите внимание на то, что ваша презентация будет читаться и изучаться другими людьми, поэтому они должны легко понимать информацию, которую вы предоставляете.</a:t>
            </a:r>
            <a:endParaRPr/>
          </a:p>
          <a:p>
            <a:pPr lvl="0">
              <a:defRPr/>
            </a:pPr>
            <a:endParaRPr lang="ru-RU"/>
          </a:p>
          <a:p>
            <a:pPr lvl="0">
              <a:defRPr/>
            </a:pPr>
            <a:endParaRPr lang="ru-RU"/>
          </a:p>
        </p:txBody>
      </p:sp>
      <p:sp>
        <p:nvSpPr>
          <p:cNvPr id="15" name="Текст 3"/>
          <p:cNvSpPr>
            <a:spLocks noGrp="1"/>
          </p:cNvSpPr>
          <p:nvPr>
            <p:ph type="body" sz="quarter" idx="22"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ческое изображение_вид6">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088701"/>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13" name="Рисунок 12"/>
          <p:cNvSpPr>
            <a:spLocks noGrp="1"/>
          </p:cNvSpPr>
          <p:nvPr>
            <p:ph type="pic" sz="quarter" idx="13" hasCustomPrompt="1"/>
          </p:nvPr>
        </p:nvSpPr>
        <p:spPr bwMode="auto">
          <a:xfrm>
            <a:off x="479426" y="1686557"/>
            <a:ext cx="3544250" cy="2727959"/>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22" name="Текст 21"/>
          <p:cNvSpPr>
            <a:spLocks noGrp="1"/>
          </p:cNvSpPr>
          <p:nvPr>
            <p:ph type="body" sz="quarter" idx="17" hasCustomPrompt="1"/>
          </p:nvPr>
        </p:nvSpPr>
        <p:spPr bwMode="auto">
          <a:xfrm>
            <a:off x="479425" y="4495798"/>
            <a:ext cx="3544247" cy="1742441"/>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a:p>
        </p:txBody>
      </p:sp>
      <p:sp>
        <p:nvSpPr>
          <p:cNvPr id="3" name="Рисунок 12"/>
          <p:cNvSpPr>
            <a:spLocks noGrp="1"/>
          </p:cNvSpPr>
          <p:nvPr>
            <p:ph type="pic" sz="quarter" idx="18" hasCustomPrompt="1"/>
          </p:nvPr>
        </p:nvSpPr>
        <p:spPr bwMode="auto">
          <a:xfrm>
            <a:off x="4316413" y="1686557"/>
            <a:ext cx="3544250" cy="2727959"/>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4" name="Текст 21"/>
          <p:cNvSpPr>
            <a:spLocks noGrp="1"/>
          </p:cNvSpPr>
          <p:nvPr>
            <p:ph type="body" sz="quarter" idx="19" hasCustomPrompt="1"/>
          </p:nvPr>
        </p:nvSpPr>
        <p:spPr bwMode="auto">
          <a:xfrm>
            <a:off x="4316412" y="4495798"/>
            <a:ext cx="3544249" cy="1742441"/>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a:p>
        </p:txBody>
      </p:sp>
      <p:sp>
        <p:nvSpPr>
          <p:cNvPr id="5" name="Рисунок 12"/>
          <p:cNvSpPr>
            <a:spLocks noGrp="1"/>
          </p:cNvSpPr>
          <p:nvPr>
            <p:ph type="pic" sz="quarter" idx="20" hasCustomPrompt="1"/>
          </p:nvPr>
        </p:nvSpPr>
        <p:spPr bwMode="auto">
          <a:xfrm>
            <a:off x="8153399" y="1686558"/>
            <a:ext cx="3544250" cy="2718756"/>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6" name="Текст 21"/>
          <p:cNvSpPr>
            <a:spLocks noGrp="1"/>
          </p:cNvSpPr>
          <p:nvPr>
            <p:ph type="body" sz="quarter" idx="21" hasCustomPrompt="1"/>
          </p:nvPr>
        </p:nvSpPr>
        <p:spPr bwMode="auto">
          <a:xfrm>
            <a:off x="8153399" y="4495798"/>
            <a:ext cx="3556000" cy="1742441"/>
          </a:xfrm>
        </p:spPr>
        <p:txBody>
          <a:bodyPr/>
          <a:lstStyle>
            <a:lvl1pPr algn="l">
              <a:defRPr sz="1200"/>
            </a:lvl1pPr>
          </a:lstStyle>
          <a:p>
            <a:pPr marL="0" marR="0" lvl="0" indent="0" algn="just" defTabSz="914400">
              <a:lnSpc>
                <a:spcPct val="90000"/>
              </a:lnSpc>
              <a:spcBef>
                <a:spcPts val="1000"/>
              </a:spcBef>
              <a:spcAft>
                <a:spcPts val="0"/>
              </a:spcAft>
              <a:buClrTx/>
              <a:buSzTx/>
              <a:buFontTx/>
              <a:buNone/>
              <a:defRPr/>
            </a:pPr>
            <a:r>
              <a:rPr lang="ru-RU"/>
              <a:t>Рекомендуется разбивать большой объем текста (1</a:t>
            </a:r>
            <a:r>
              <a:rPr lang="en-US"/>
              <a:t>2</a:t>
            </a:r>
            <a:r>
              <a:rPr lang="ru-RU"/>
              <a:t>pt) на несколько колонок (2-3), так как текст, набранный длинной строкой, затрудняет восприятие и уменьшает читабельность. Старайтесь сбалансировать количество слов в строке, так как слишком много слов способствует утомлению читающего, но не завлекает его в чтении. </a:t>
            </a:r>
            <a:endParaRPr/>
          </a:p>
          <a:p>
            <a:pPr lvl="0">
              <a:defRPr/>
            </a:pPr>
            <a:endParaRPr lang="ru-RU"/>
          </a:p>
        </p:txBody>
      </p:sp>
      <p:sp>
        <p:nvSpPr>
          <p:cNvPr id="15" name="Текст 3"/>
          <p:cNvSpPr>
            <a:spLocks noGrp="1"/>
          </p:cNvSpPr>
          <p:nvPr>
            <p:ph type="body" sz="quarter" idx="22"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preserve="1" userDrawn="1">
  <p:cSld name="МТУСИ_Графическое изображение_вид7">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088701"/>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13" name="Рисунок 12"/>
          <p:cNvSpPr>
            <a:spLocks noGrp="1"/>
          </p:cNvSpPr>
          <p:nvPr>
            <p:ph type="pic" sz="quarter" idx="13" hasCustomPrompt="1"/>
          </p:nvPr>
        </p:nvSpPr>
        <p:spPr bwMode="auto">
          <a:xfrm>
            <a:off x="479426" y="1686557"/>
            <a:ext cx="3544250" cy="2216786"/>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2" name="Рисунок 12"/>
          <p:cNvSpPr>
            <a:spLocks noGrp="1"/>
          </p:cNvSpPr>
          <p:nvPr>
            <p:ph type="pic" sz="quarter" idx="22" hasCustomPrompt="1"/>
          </p:nvPr>
        </p:nvSpPr>
        <p:spPr bwMode="auto">
          <a:xfrm>
            <a:off x="479426" y="4021453"/>
            <a:ext cx="3544250" cy="2216786"/>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4" name="Рисунок 12"/>
          <p:cNvSpPr>
            <a:spLocks noGrp="1"/>
          </p:cNvSpPr>
          <p:nvPr>
            <p:ph type="pic" sz="quarter" idx="23" hasCustomPrompt="1"/>
          </p:nvPr>
        </p:nvSpPr>
        <p:spPr bwMode="auto">
          <a:xfrm>
            <a:off x="4323875" y="1686557"/>
            <a:ext cx="3544250" cy="2216786"/>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5" name="Рисунок 12"/>
          <p:cNvSpPr>
            <a:spLocks noGrp="1"/>
          </p:cNvSpPr>
          <p:nvPr>
            <p:ph type="pic" sz="quarter" idx="24" hasCustomPrompt="1"/>
          </p:nvPr>
        </p:nvSpPr>
        <p:spPr bwMode="auto">
          <a:xfrm>
            <a:off x="4323875" y="4021453"/>
            <a:ext cx="3544250" cy="2216786"/>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6" name="Рисунок 12"/>
          <p:cNvSpPr>
            <a:spLocks noGrp="1"/>
          </p:cNvSpPr>
          <p:nvPr>
            <p:ph type="pic" sz="quarter" idx="25" hasCustomPrompt="1"/>
          </p:nvPr>
        </p:nvSpPr>
        <p:spPr bwMode="auto">
          <a:xfrm>
            <a:off x="8165150" y="1686557"/>
            <a:ext cx="3544250" cy="2216786"/>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7" name="Рисунок 12"/>
          <p:cNvSpPr>
            <a:spLocks noGrp="1"/>
          </p:cNvSpPr>
          <p:nvPr>
            <p:ph type="pic" sz="quarter" idx="26" hasCustomPrompt="1"/>
          </p:nvPr>
        </p:nvSpPr>
        <p:spPr bwMode="auto">
          <a:xfrm>
            <a:off x="8165150" y="4021453"/>
            <a:ext cx="3544250" cy="2216786"/>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200"/>
            </a:lvl1pPr>
          </a:lstStyle>
          <a:p>
            <a:pPr>
              <a:defRPr/>
            </a:pPr>
            <a:r>
              <a:rPr lang="ru-RU"/>
              <a:t>Для того, чтобы заполнить слайд </a:t>
            </a:r>
            <a:br>
              <a:rPr lang="ru-RU"/>
            </a:br>
            <a:r>
              <a:rPr lang="ru-RU"/>
              <a:t>и не оставлять его пустым, рекомендуется </a:t>
            </a:r>
            <a:br>
              <a:rPr lang="ru-RU"/>
            </a:br>
            <a:r>
              <a:rPr lang="ru-RU"/>
              <a:t>в это поле добавить иллюстрацию </a:t>
            </a:r>
            <a:br>
              <a:rPr lang="ru-RU"/>
            </a:br>
            <a:r>
              <a:rPr lang="ru-RU"/>
              <a:t>или фотографию.</a:t>
            </a:r>
            <a:endParaRPr/>
          </a:p>
        </p:txBody>
      </p:sp>
      <p:sp>
        <p:nvSpPr>
          <p:cNvPr id="19" name="Текст 3"/>
          <p:cNvSpPr>
            <a:spLocks noGrp="1"/>
          </p:cNvSpPr>
          <p:nvPr>
            <p:ph type="body" sz="quarter" idx="19"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preserve="1" userDrawn="1">
  <p:cSld name="МТУСИ_Иллюстрация процесса">
    <p:spTree>
      <p:nvGrpSpPr>
        <p:cNvPr id="1" name=""/>
        <p:cNvGrpSpPr/>
        <p:nvPr/>
      </p:nvGrpSpPr>
      <p:grpSpPr bwMode="auto">
        <a:xfrm>
          <a:off x="0" y="0"/>
          <a:ext cx="0" cy="0"/>
          <a:chOff x="0" y="0"/>
          <a:chExt cx="0" cy="0"/>
        </a:xfrm>
      </p:grpSpPr>
      <p:sp>
        <p:nvSpPr>
          <p:cNvPr id="2" name="Заголовок 1"/>
          <p:cNvSpPr>
            <a:spLocks noGrp="1"/>
          </p:cNvSpPr>
          <p:nvPr>
            <p:ph type="title" hasCustomPrompt="1"/>
          </p:nvPr>
        </p:nvSpPr>
        <p:spPr bwMode="auto">
          <a:xfrm>
            <a:off x="479425" y="597855"/>
            <a:ext cx="11229975" cy="1140459"/>
          </a:xfrm>
        </p:spPr>
        <p:txBody>
          <a:bodyPr/>
          <a:lstStyle>
            <a:lvl1pPr algn="l">
              <a:defRPr lang="ru-RU" sz="3200" b="0">
                <a:solidFill>
                  <a:schemeClr val="tx1"/>
                </a:solidFill>
                <a:latin typeface="+mj-lt"/>
                <a:ea typeface="+mj-ea"/>
                <a:cs typeface="+mj-cs"/>
              </a:defRPr>
            </a:lvl1pPr>
          </a:lstStyle>
          <a:p>
            <a:pPr marL="0" marR="0" lvl="0" indent="0" algn="l" defTabSz="914400">
              <a:lnSpc>
                <a:spcPct val="100000"/>
              </a:lnSpc>
              <a:spcBef>
                <a:spcPts val="0"/>
              </a:spcBef>
              <a:spcAft>
                <a:spcPts val="0"/>
              </a:spcAft>
              <a:buClrTx/>
              <a:buSzTx/>
              <a:buFontTx/>
              <a:buNone/>
              <a:defRPr/>
            </a:pPr>
            <a:r>
              <a:rPr lang="ru-RU"/>
              <a:t>Заголовок слайда (32 </a:t>
            </a:r>
            <a:r>
              <a:rPr lang="en-US"/>
              <a:t>pt)</a:t>
            </a:r>
            <a:r>
              <a:rPr lang="ru-RU"/>
              <a:t>, старайтесь уместить заголовок в одну-две строки </a:t>
            </a:r>
            <a:endParaRPr/>
          </a:p>
        </p:txBody>
      </p:sp>
      <p:sp>
        <p:nvSpPr>
          <p:cNvPr id="10" name="Нижний колонтитул 9"/>
          <p:cNvSpPr>
            <a:spLocks noGrp="1"/>
          </p:cNvSpPr>
          <p:nvPr>
            <p:ph type="ftr" sz="quarter" idx="11"/>
          </p:nvPr>
        </p:nvSpPr>
        <p:spPr bwMode="auto"/>
        <p:txBody>
          <a:bodyPr/>
          <a:lstStyle/>
          <a:p>
            <a:pPr>
              <a:defRPr/>
            </a:pPr>
            <a:endParaRPr lang="ru-RU"/>
          </a:p>
        </p:txBody>
      </p:sp>
      <p:sp>
        <p:nvSpPr>
          <p:cNvPr id="11" name="Номер слайда 10"/>
          <p:cNvSpPr>
            <a:spLocks noGrp="1"/>
          </p:cNvSpPr>
          <p:nvPr>
            <p:ph type="sldNum" sz="quarter" idx="12"/>
          </p:nvPr>
        </p:nvSpPr>
        <p:spPr bwMode="auto">
          <a:xfrm>
            <a:off x="8966200" y="6352540"/>
            <a:ext cx="2743200" cy="365125"/>
          </a:xfrm>
        </p:spPr>
        <p:txBody>
          <a:bodyPr/>
          <a:lstStyle/>
          <a:p>
            <a:pPr>
              <a:defRPr/>
            </a:pPr>
            <a:fld id="{56DCE2C9-06B9-4058-BEBD-6FDE8D61F8A0}" type="slidenum">
              <a:rPr lang="ru-RU"/>
              <a:t>‹#›</a:t>
            </a:fld>
            <a:endParaRPr lang="ru-RU"/>
          </a:p>
        </p:txBody>
      </p:sp>
      <p:sp>
        <p:nvSpPr>
          <p:cNvPr id="13" name="Рисунок 12"/>
          <p:cNvSpPr>
            <a:spLocks noGrp="1"/>
          </p:cNvSpPr>
          <p:nvPr>
            <p:ph type="pic" sz="quarter" idx="13" hasCustomPrompt="1"/>
          </p:nvPr>
        </p:nvSpPr>
        <p:spPr bwMode="auto">
          <a:xfrm>
            <a:off x="479423" y="2735265"/>
            <a:ext cx="1296038" cy="853440"/>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000"/>
            </a:lvl1pPr>
          </a:lstStyle>
          <a:p>
            <a:pPr>
              <a:defRPr/>
            </a:pPr>
            <a:r>
              <a:rPr lang="ru-RU"/>
              <a:t>Рекомендуется </a:t>
            </a:r>
            <a:br>
              <a:rPr lang="ru-RU"/>
            </a:br>
            <a:r>
              <a:rPr lang="ru-RU"/>
              <a:t>в это поле добавить иконку</a:t>
            </a:r>
            <a:endParaRPr/>
          </a:p>
        </p:txBody>
      </p:sp>
      <p:sp>
        <p:nvSpPr>
          <p:cNvPr id="15" name="Текст 14"/>
          <p:cNvSpPr>
            <a:spLocks noGrp="1"/>
          </p:cNvSpPr>
          <p:nvPr>
            <p:ph type="body" sz="quarter" idx="14" hasCustomPrompt="1"/>
          </p:nvPr>
        </p:nvSpPr>
        <p:spPr bwMode="auto">
          <a:xfrm>
            <a:off x="479423" y="1798320"/>
            <a:ext cx="11233152" cy="853440"/>
          </a:xfrm>
        </p:spPr>
        <p:txBody>
          <a:bodyPr>
            <a:noAutofit/>
          </a:bodyPr>
          <a:lstStyle>
            <a:lvl1pPr>
              <a:defRPr sz="2400">
                <a:latin typeface="+mj-lt"/>
              </a:defRPr>
            </a:lvl1pPr>
          </a:lstStyle>
          <a:p>
            <a:pPr marL="0" marR="0" lvl="0" indent="0" algn="just" defTabSz="914400">
              <a:lnSpc>
                <a:spcPct val="90000"/>
              </a:lnSpc>
              <a:spcBef>
                <a:spcPts val="1000"/>
              </a:spcBef>
              <a:spcAft>
                <a:spcPts val="0"/>
              </a:spcAft>
              <a:buClrTx/>
              <a:buSzTx/>
              <a:buFontTx/>
              <a:buNone/>
              <a:defRPr/>
            </a:pPr>
            <a:r>
              <a:rPr lang="ru-RU"/>
              <a:t>Важная информация (24</a:t>
            </a:r>
            <a:r>
              <a:rPr lang="en-US"/>
              <a:t>pt</a:t>
            </a:r>
            <a:r>
              <a:rPr lang="ru-RU"/>
              <a:t>)</a:t>
            </a:r>
            <a:endParaRPr/>
          </a:p>
        </p:txBody>
      </p:sp>
      <p:sp>
        <p:nvSpPr>
          <p:cNvPr id="22" name="Текст 21"/>
          <p:cNvSpPr>
            <a:spLocks noGrp="1"/>
          </p:cNvSpPr>
          <p:nvPr>
            <p:ph type="body" sz="quarter" idx="17" hasCustomPrompt="1"/>
          </p:nvPr>
        </p:nvSpPr>
        <p:spPr bwMode="auto">
          <a:xfrm>
            <a:off x="1971675" y="2735266"/>
            <a:ext cx="9726838" cy="85343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располагать небольшие фрагменты текста.</a:t>
            </a:r>
            <a:endParaRPr/>
          </a:p>
          <a:p>
            <a:pPr lvl="0">
              <a:defRPr/>
            </a:pPr>
            <a:endParaRPr lang="ru-RU"/>
          </a:p>
        </p:txBody>
      </p:sp>
      <p:sp>
        <p:nvSpPr>
          <p:cNvPr id="24" name="Текст 23"/>
          <p:cNvSpPr>
            <a:spLocks noGrp="1"/>
          </p:cNvSpPr>
          <p:nvPr>
            <p:ph type="body" sz="quarter" idx="18" hasCustomPrompt="1"/>
          </p:nvPr>
        </p:nvSpPr>
        <p:spPr bwMode="auto">
          <a:xfrm>
            <a:off x="479425" y="5603240"/>
            <a:ext cx="11229974" cy="568325"/>
          </a:xfrm>
        </p:spPr>
        <p:txBody>
          <a:bodyPr>
            <a:normAutofit/>
          </a:bodyPr>
          <a:lstStyle>
            <a:lvl1pPr>
              <a:defRPr sz="1200">
                <a:solidFill>
                  <a:schemeClr val="accent6"/>
                </a:solidFill>
              </a:defRPr>
            </a:lvl1pPr>
          </a:lstStyle>
          <a:p>
            <a:pPr marL="0" marR="0" lvl="0" indent="0" algn="just" defTabSz="914400">
              <a:lnSpc>
                <a:spcPct val="90000"/>
              </a:lnSpc>
              <a:spcBef>
                <a:spcPts val="1000"/>
              </a:spcBef>
              <a:spcAft>
                <a:spcPts val="0"/>
              </a:spcAft>
              <a:buClrTx/>
              <a:buSzTx/>
              <a:buFontTx/>
              <a:buNone/>
              <a:defRPr/>
            </a:pPr>
            <a:r>
              <a:rPr lang="ru-RU"/>
              <a:t>Пояснительная или дополнительная информация (12 pt)</a:t>
            </a:r>
            <a:endParaRPr/>
          </a:p>
          <a:p>
            <a:pPr lvl="0">
              <a:defRPr/>
            </a:pPr>
            <a:endParaRPr lang="ru-RU"/>
          </a:p>
        </p:txBody>
      </p:sp>
      <p:sp>
        <p:nvSpPr>
          <p:cNvPr id="12" name="Рисунок 12"/>
          <p:cNvSpPr>
            <a:spLocks noGrp="1"/>
          </p:cNvSpPr>
          <p:nvPr>
            <p:ph type="pic" sz="quarter" idx="19" hasCustomPrompt="1"/>
          </p:nvPr>
        </p:nvSpPr>
        <p:spPr bwMode="auto">
          <a:xfrm>
            <a:off x="479423" y="3702060"/>
            <a:ext cx="1296038" cy="853440"/>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000"/>
            </a:lvl1pPr>
          </a:lstStyle>
          <a:p>
            <a:pPr>
              <a:defRPr/>
            </a:pPr>
            <a:r>
              <a:rPr lang="ru-RU"/>
              <a:t>Рекомендуется </a:t>
            </a:r>
            <a:br>
              <a:rPr lang="ru-RU"/>
            </a:br>
            <a:r>
              <a:rPr lang="ru-RU"/>
              <a:t>в это поле добавить иконку</a:t>
            </a:r>
            <a:endParaRPr/>
          </a:p>
        </p:txBody>
      </p:sp>
      <p:sp>
        <p:nvSpPr>
          <p:cNvPr id="14" name="Рисунок 12"/>
          <p:cNvSpPr>
            <a:spLocks noGrp="1"/>
          </p:cNvSpPr>
          <p:nvPr>
            <p:ph type="pic" sz="quarter" idx="20" hasCustomPrompt="1"/>
          </p:nvPr>
        </p:nvSpPr>
        <p:spPr bwMode="auto">
          <a:xfrm>
            <a:off x="479423" y="4638039"/>
            <a:ext cx="1296038" cy="853440"/>
          </a:xfrm>
          <a:prstGeom prst="rect">
            <a:avLst/>
          </a:prstGeom>
          <a:solidFill>
            <a:schemeClr val="accent5">
              <a:lumMod val="20000"/>
              <a:lumOff val="80000"/>
            </a:schemeClr>
          </a:solidFill>
        </p:spPr>
        <p:txBody>
          <a:bodyPr anchor="ctr">
            <a:noAutofit/>
          </a:bodyPr>
          <a:lstStyle>
            <a:lvl1pPr algn="ctr">
              <a:lnSpc>
                <a:spcPct val="100000"/>
              </a:lnSpc>
              <a:spcBef>
                <a:spcPts val="0"/>
              </a:spcBef>
              <a:defRPr sz="1000"/>
            </a:lvl1pPr>
          </a:lstStyle>
          <a:p>
            <a:pPr>
              <a:defRPr/>
            </a:pPr>
            <a:r>
              <a:rPr lang="ru-RU"/>
              <a:t>Рекомендуется </a:t>
            </a:r>
            <a:br>
              <a:rPr lang="ru-RU"/>
            </a:br>
            <a:r>
              <a:rPr lang="ru-RU"/>
              <a:t>в это поле добавить иконку</a:t>
            </a:r>
            <a:endParaRPr/>
          </a:p>
        </p:txBody>
      </p:sp>
      <p:sp>
        <p:nvSpPr>
          <p:cNvPr id="17" name="Текст 21"/>
          <p:cNvSpPr>
            <a:spLocks noGrp="1"/>
          </p:cNvSpPr>
          <p:nvPr>
            <p:ph type="body" sz="quarter" idx="21" hasCustomPrompt="1"/>
          </p:nvPr>
        </p:nvSpPr>
        <p:spPr bwMode="auto">
          <a:xfrm>
            <a:off x="1971674" y="3699500"/>
            <a:ext cx="9726838" cy="85343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располагать небольшие фрагменты текста.</a:t>
            </a:r>
            <a:endParaRPr/>
          </a:p>
          <a:p>
            <a:pPr lvl="0">
              <a:defRPr/>
            </a:pPr>
            <a:endParaRPr lang="ru-RU"/>
          </a:p>
        </p:txBody>
      </p:sp>
      <p:sp>
        <p:nvSpPr>
          <p:cNvPr id="18" name="Текст 21"/>
          <p:cNvSpPr>
            <a:spLocks noGrp="1"/>
          </p:cNvSpPr>
          <p:nvPr>
            <p:ph type="body" sz="quarter" idx="22" hasCustomPrompt="1"/>
          </p:nvPr>
        </p:nvSpPr>
        <p:spPr bwMode="auto">
          <a:xfrm>
            <a:off x="1971673" y="4636445"/>
            <a:ext cx="9726838" cy="853439"/>
          </a:xfrm>
        </p:spPr>
        <p:txBody>
          <a:bodyPr/>
          <a:lstStyle>
            <a:lvl1pPr algn="l">
              <a:defRPr sz="1400"/>
            </a:lvl1pPr>
          </a:lstStyle>
          <a:p>
            <a:pPr marL="0" marR="0" lvl="0" indent="0" algn="just" defTabSz="914400">
              <a:lnSpc>
                <a:spcPct val="90000"/>
              </a:lnSpc>
              <a:spcBef>
                <a:spcPts val="1000"/>
              </a:spcBef>
              <a:spcAft>
                <a:spcPts val="0"/>
              </a:spcAft>
              <a:buClrTx/>
              <a:buSzTx/>
              <a:buFontTx/>
              <a:buNone/>
              <a:defRPr/>
            </a:pPr>
            <a:r>
              <a:rPr lang="ru-RU"/>
              <a:t>Рекомендуется располагать небольшие фрагменты текста.</a:t>
            </a:r>
            <a:endParaRPr/>
          </a:p>
          <a:p>
            <a:pPr lvl="0">
              <a:defRPr/>
            </a:pPr>
            <a:endParaRPr lang="ru-RU"/>
          </a:p>
        </p:txBody>
      </p:sp>
      <p:sp>
        <p:nvSpPr>
          <p:cNvPr id="19" name="Текст 3"/>
          <p:cNvSpPr>
            <a:spLocks noGrp="1"/>
          </p:cNvSpPr>
          <p:nvPr>
            <p:ph type="body" sz="quarter" idx="23" hasCustomPrompt="1"/>
          </p:nvPr>
        </p:nvSpPr>
        <p:spPr bwMode="auto">
          <a:xfrm>
            <a:off x="479424" y="149225"/>
            <a:ext cx="9940926" cy="276546"/>
          </a:xfrm>
        </p:spPr>
        <p:txBody>
          <a:bodyPr>
            <a:noAutofit/>
          </a:bodyPr>
          <a:lstStyle>
            <a:lvl1pPr algn="l">
              <a:defRPr sz="1600">
                <a:solidFill>
                  <a:schemeClr val="bg1"/>
                </a:solidFill>
                <a:latin typeface="+mj-lt"/>
              </a:defRPr>
            </a:lvl1pPr>
          </a:lstStyle>
          <a:p>
            <a:pPr marL="0" marR="0" lvl="0" indent="0" algn="l" defTabSz="914400">
              <a:lnSpc>
                <a:spcPct val="90000"/>
              </a:lnSpc>
              <a:spcBef>
                <a:spcPts val="1000"/>
              </a:spcBef>
              <a:spcAft>
                <a:spcPts val="0"/>
              </a:spcAft>
              <a:buClrTx/>
              <a:buSzTx/>
              <a:buFontTx/>
              <a:buNone/>
              <a:defRPr/>
            </a:pPr>
            <a:r>
              <a:rPr lang="ru-RU">
                <a:latin typeface="Montserrat SemiBold"/>
              </a:rPr>
              <a:t>Пояснительная или дополнительная информация (16 pt)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pic>
        <p:nvPicPr>
          <p:cNvPr id="9" name="Рисунок 8"/>
          <p:cNvPicPr>
            <a:picLocks noChangeAspect="1"/>
          </p:cNvPicPr>
          <p:nvPr userDrawn="1"/>
        </p:nvPicPr>
        <p:blipFill>
          <a:blip r:embed="rId22"/>
          <a:stretch/>
        </p:blipFill>
        <p:spPr bwMode="auto">
          <a:xfrm>
            <a:off x="96520" y="0"/>
            <a:ext cx="12038470" cy="6771640"/>
          </a:xfrm>
          <a:prstGeom prst="rect">
            <a:avLst/>
          </a:prstGeom>
        </p:spPr>
      </p:pic>
      <p:pic>
        <p:nvPicPr>
          <p:cNvPr id="12" name="Рисунок 11"/>
          <p:cNvPicPr>
            <a:picLocks noChangeAspect="1"/>
          </p:cNvPicPr>
          <p:nvPr userDrawn="1"/>
        </p:nvPicPr>
        <p:blipFill>
          <a:blip r:embed="rId23"/>
          <a:stretch/>
        </p:blipFill>
        <p:spPr bwMode="auto">
          <a:xfrm>
            <a:off x="0" y="-20571"/>
            <a:ext cx="12192000" cy="606711"/>
          </a:xfrm>
          <a:prstGeom prst="rect">
            <a:avLst/>
          </a:prstGeom>
        </p:spPr>
      </p:pic>
      <p:sp>
        <p:nvSpPr>
          <p:cNvPr id="2" name="Заголовок 1"/>
          <p:cNvSpPr>
            <a:spLocks noGrp="1"/>
          </p:cNvSpPr>
          <p:nvPr>
            <p:ph type="title"/>
          </p:nvPr>
        </p:nvSpPr>
        <p:spPr bwMode="auto">
          <a:xfrm>
            <a:off x="952500" y="2425748"/>
            <a:ext cx="10899140" cy="1003252"/>
          </a:xfrm>
          <a:prstGeom prst="rect">
            <a:avLst/>
          </a:prstGeom>
        </p:spPr>
        <p:txBody>
          <a:bodyPr vert="horz" lIns="91440" tIns="45720" rIns="91440" bIns="45720" rtlCol="0" anchor="t">
            <a:noAutofit/>
          </a:bodyPr>
          <a:lstStyle/>
          <a:p>
            <a:pPr>
              <a:defRPr/>
            </a:pPr>
            <a:r>
              <a:rPr lang="ru-RU" sz="4400">
                <a:latin typeface="Montserrat"/>
              </a:rPr>
              <a:t>Название </a:t>
            </a:r>
            <a:r>
              <a:rPr lang="en-US" sz="4400">
                <a:latin typeface="Montserrat"/>
              </a:rPr>
              <a:t>(</a:t>
            </a:r>
            <a:r>
              <a:rPr lang="ru-RU" sz="4400">
                <a:latin typeface="Montserrat"/>
              </a:rPr>
              <a:t>44</a:t>
            </a:r>
            <a:r>
              <a:rPr lang="en-US" sz="4400">
                <a:latin typeface="Montserrat"/>
              </a:rPr>
              <a:t>pt)</a:t>
            </a:r>
            <a:endParaRPr lang="ru-RU"/>
          </a:p>
        </p:txBody>
      </p:sp>
      <p:sp>
        <p:nvSpPr>
          <p:cNvPr id="3" name="Текст 2"/>
          <p:cNvSpPr>
            <a:spLocks noGrp="1"/>
          </p:cNvSpPr>
          <p:nvPr>
            <p:ph type="body" idx="1"/>
          </p:nvPr>
        </p:nvSpPr>
        <p:spPr bwMode="auto">
          <a:xfrm>
            <a:off x="952500" y="3676650"/>
            <a:ext cx="10401300" cy="2679700"/>
          </a:xfrm>
          <a:prstGeom prst="rect">
            <a:avLst/>
          </a:prstGeom>
        </p:spPr>
        <p:txBody>
          <a:bodyPr vert="horz" lIns="91440" tIns="45720" rIns="91440" bIns="45720" rtlCol="0" anchor="t">
            <a:normAutofit/>
          </a:bodyPr>
          <a:lstStyle/>
          <a:p>
            <a:pPr lvl="0">
              <a:defRPr/>
            </a:pPr>
            <a:r>
              <a:rPr lang="ru-RU"/>
              <a:t>Образец текст40</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 </a:t>
            </a:r>
            <a:endParaRPr/>
          </a:p>
          <a:p>
            <a:pPr lvl="4">
              <a:defRPr/>
            </a:pPr>
            <a:endParaRPr lang="ru-RU"/>
          </a:p>
          <a:p>
            <a:pPr lvl="4">
              <a:defRPr/>
            </a:pPr>
            <a:endParaRPr lang="ru-RU"/>
          </a:p>
        </p:txBody>
      </p:sp>
      <p:sp>
        <p:nvSpPr>
          <p:cNvPr id="4" name="Дата 3"/>
          <p:cNvSpPr>
            <a:spLocks noGrp="1"/>
          </p:cNvSpPr>
          <p:nvPr>
            <p:ph type="dt" sz="half" idx="2"/>
          </p:nvPr>
        </p:nvSpPr>
        <p:spPr bwMode="auto">
          <a:xfrm>
            <a:off x="479425" y="6352540"/>
            <a:ext cx="2743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fld id="{D2412498-5A2D-41B1-86A5-AAA3110F9D9B}" type="datetimeFigureOut">
              <a:rPr lang="ru-RU"/>
              <a:t>21.10.2025</a:t>
            </a:fld>
            <a:endParaRPr lang="ru-RU"/>
          </a:p>
        </p:txBody>
      </p:sp>
      <p:sp>
        <p:nvSpPr>
          <p:cNvPr id="5" name="Нижний колонтитул 4"/>
          <p:cNvSpPr>
            <a:spLocks noGrp="1"/>
          </p:cNvSpPr>
          <p:nvPr>
            <p:ph type="ftr" sz="quarter" idx="3"/>
          </p:nvPr>
        </p:nvSpPr>
        <p:spPr bwMode="auto">
          <a:xfrm>
            <a:off x="479425" y="6356350"/>
            <a:ext cx="767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bwMode="auto">
          <a:xfrm>
            <a:off x="8969375" y="6350687"/>
            <a:ext cx="2857500" cy="365125"/>
          </a:xfrm>
          <a:prstGeom prst="rect">
            <a:avLst/>
          </a:prstGeom>
        </p:spPr>
        <p:txBody>
          <a:bodyPr vert="horz" lIns="91440" tIns="45720" rIns="91440" bIns="45720" rtlCol="0" anchor="ctr"/>
          <a:lstStyle>
            <a:lvl1pPr algn="r">
              <a:defRPr sz="1600" b="1">
                <a:solidFill>
                  <a:schemeClr val="tx1">
                    <a:tint val="75000"/>
                  </a:schemeClr>
                </a:solidFill>
              </a:defRPr>
            </a:lvl1pPr>
          </a:lstStyle>
          <a:p>
            <a:pPr>
              <a:defRPr/>
            </a:pPr>
            <a:fld id="{56DCE2C9-06B9-4058-BEBD-6FDE8D61F8A0}" type="slidenum">
              <a:rPr lang="ru-RU"/>
              <a:t>‹#›</a:t>
            </a:fld>
            <a:endParaRPr lang="ru-RU"/>
          </a:p>
        </p:txBody>
      </p:sp>
      <p:pic>
        <p:nvPicPr>
          <p:cNvPr id="16" name="Рисунок 15"/>
          <p:cNvPicPr>
            <a:picLocks noChangeAspect="1"/>
          </p:cNvPicPr>
          <p:nvPr userDrawn="1"/>
        </p:nvPicPr>
        <p:blipFill>
          <a:blip r:embed="rId24"/>
          <a:stretch/>
        </p:blipFill>
        <p:spPr bwMode="auto">
          <a:xfrm>
            <a:off x="10760167" y="142188"/>
            <a:ext cx="952406" cy="29346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a:lnSpc>
          <a:spcPct val="100000"/>
        </a:lnSpc>
        <a:spcBef>
          <a:spcPts val="0"/>
        </a:spcBef>
        <a:buNone/>
        <a:defRPr sz="3600" b="0">
          <a:solidFill>
            <a:schemeClr val="tx1"/>
          </a:solidFill>
          <a:latin typeface="Montserrat SemiBold"/>
          <a:ea typeface="+mj-ea"/>
          <a:cs typeface="+mj-cs"/>
        </a:defRPr>
      </a:lvl1pPr>
    </p:titleStyle>
    <p:bodyStyle>
      <a:lvl1pPr marL="0" indent="0" algn="l" defTabSz="914400">
        <a:lnSpc>
          <a:spcPct val="90000"/>
        </a:lnSpc>
        <a:spcBef>
          <a:spcPts val="1000"/>
        </a:spcBef>
        <a:buFontTx/>
        <a:buNone/>
        <a:defRPr sz="4000">
          <a:solidFill>
            <a:schemeClr val="tx1"/>
          </a:solidFill>
          <a:latin typeface="+mn-lt"/>
          <a:ea typeface="+mn-ea"/>
          <a:cs typeface="+mn-cs"/>
        </a:defRPr>
      </a:lvl1pPr>
      <a:lvl2pPr marL="457200" indent="0" algn="just" defTabSz="914400">
        <a:lnSpc>
          <a:spcPct val="90000"/>
        </a:lnSpc>
        <a:spcBef>
          <a:spcPts val="500"/>
        </a:spcBef>
        <a:buFontTx/>
        <a:buNone/>
        <a:defRPr sz="3200">
          <a:solidFill>
            <a:schemeClr val="tx1"/>
          </a:solidFill>
          <a:latin typeface="+mn-lt"/>
          <a:ea typeface="+mn-ea"/>
          <a:cs typeface="+mn-cs"/>
        </a:defRPr>
      </a:lvl2pPr>
      <a:lvl3pPr marL="914400" indent="0" algn="just" defTabSz="914400">
        <a:lnSpc>
          <a:spcPct val="90000"/>
        </a:lnSpc>
        <a:spcBef>
          <a:spcPts val="500"/>
        </a:spcBef>
        <a:buFontTx/>
        <a:buNone/>
        <a:defRPr sz="2400">
          <a:solidFill>
            <a:schemeClr val="tx1"/>
          </a:solidFill>
          <a:latin typeface="+mn-lt"/>
          <a:ea typeface="+mn-ea"/>
          <a:cs typeface="+mn-cs"/>
        </a:defRPr>
      </a:lvl3pPr>
      <a:lvl4pPr marL="1371600" indent="0" algn="just" defTabSz="914400">
        <a:lnSpc>
          <a:spcPct val="90000"/>
        </a:lnSpc>
        <a:spcBef>
          <a:spcPts val="500"/>
        </a:spcBef>
        <a:buFontTx/>
        <a:buNone/>
        <a:defRPr sz="1600">
          <a:solidFill>
            <a:schemeClr val="tx1"/>
          </a:solidFill>
          <a:latin typeface="+mn-lt"/>
          <a:ea typeface="+mn-ea"/>
          <a:cs typeface="+mn-cs"/>
        </a:defRPr>
      </a:lvl4pPr>
      <a:lvl5pPr marL="1828800" indent="0" algn="just" defTabSz="914400">
        <a:lnSpc>
          <a:spcPct val="90000"/>
        </a:lnSpc>
        <a:spcBef>
          <a:spcPts val="500"/>
        </a:spcBef>
        <a:buFontTx/>
        <a:buNone/>
        <a:defRPr sz="14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7.jpe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Текст 6"/>
          <p:cNvSpPr>
            <a:spLocks noGrp="1"/>
          </p:cNvSpPr>
          <p:nvPr>
            <p:ph type="body" sz="quarter" idx="12"/>
          </p:nvPr>
        </p:nvSpPr>
        <p:spPr bwMode="auto"/>
        <p:txBody>
          <a:bodyPr/>
          <a:lstStyle/>
          <a:p>
            <a:pPr algn="just">
              <a:defRPr/>
            </a:pPr>
            <a:r>
              <a:rPr lang="ru-RU" dirty="0"/>
              <a:t>Чеховский Глеб Эдуардович</a:t>
            </a:r>
            <a:r>
              <a:rPr lang="en-US" dirty="0"/>
              <a:t>; </a:t>
            </a:r>
            <a:r>
              <a:rPr lang="ru-RU" dirty="0"/>
              <a:t>студент факультета </a:t>
            </a:r>
            <a:r>
              <a:rPr lang="ru-RU" dirty="0" err="1"/>
              <a:t>СиСС</a:t>
            </a:r>
            <a:r>
              <a:rPr lang="en-US" dirty="0"/>
              <a:t>;</a:t>
            </a:r>
            <a:r>
              <a:rPr lang="ru-RU" dirty="0"/>
              <a:t> </a:t>
            </a:r>
            <a:r>
              <a:rPr lang="en-US" dirty="0"/>
              <a:t>XI </a:t>
            </a:r>
            <a:r>
              <a:rPr lang="ru-RU" dirty="0"/>
              <a:t>Международная научная конференция НТИ-2025</a:t>
            </a:r>
          </a:p>
          <a:p>
            <a:pPr>
              <a:defRPr/>
            </a:pPr>
            <a:endParaRPr lang="ru-RU" dirty="0"/>
          </a:p>
        </p:txBody>
      </p:sp>
      <p:sp>
        <p:nvSpPr>
          <p:cNvPr id="8" name="Текст 7"/>
          <p:cNvSpPr>
            <a:spLocks noGrp="1"/>
          </p:cNvSpPr>
          <p:nvPr>
            <p:ph type="body" sz="quarter" idx="13"/>
          </p:nvPr>
        </p:nvSpPr>
        <p:spPr bwMode="auto"/>
        <p:txBody>
          <a:bodyPr/>
          <a:lstStyle/>
          <a:p>
            <a:pPr algn="just">
              <a:defRPr/>
            </a:pPr>
            <a:r>
              <a:rPr lang="ru-RU" dirty="0"/>
              <a:t>на основе динамики публикационной активности</a:t>
            </a:r>
          </a:p>
        </p:txBody>
      </p:sp>
      <p:sp>
        <p:nvSpPr>
          <p:cNvPr id="9" name="Текст 8"/>
          <p:cNvSpPr>
            <a:spLocks noGrp="1"/>
          </p:cNvSpPr>
          <p:nvPr>
            <p:ph type="body" sz="quarter" idx="14"/>
          </p:nvPr>
        </p:nvSpPr>
        <p:spPr bwMode="auto"/>
        <p:txBody>
          <a:bodyPr/>
          <a:lstStyle/>
          <a:p>
            <a:pPr>
              <a:defRPr/>
            </a:pPr>
            <a:r>
              <a:rPr lang="en-US" dirty="0"/>
              <a:t>25.09.2025</a:t>
            </a:r>
            <a:endParaRPr lang="ru-RU" dirty="0"/>
          </a:p>
        </p:txBody>
      </p:sp>
      <p:sp>
        <p:nvSpPr>
          <p:cNvPr id="6" name="Заголовок 5"/>
          <p:cNvSpPr>
            <a:spLocks noGrp="1"/>
          </p:cNvSpPr>
          <p:nvPr>
            <p:ph type="title"/>
          </p:nvPr>
        </p:nvSpPr>
        <p:spPr bwMode="auto"/>
        <p:txBody>
          <a:bodyPr/>
          <a:lstStyle/>
          <a:p>
            <a:pPr algn="just">
              <a:defRPr/>
            </a:pPr>
            <a:r>
              <a:rPr lang="ru-RU" dirty="0"/>
              <a:t>Анализ развития квантовых технологий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88050FC-377F-4019-A013-9338468EE8EF}"/>
              </a:ext>
            </a:extLst>
          </p:cNvPr>
          <p:cNvSpPr>
            <a:spLocks noGrp="1"/>
          </p:cNvSpPr>
          <p:nvPr>
            <p:ph type="title"/>
          </p:nvPr>
        </p:nvSpPr>
        <p:spPr/>
        <p:txBody>
          <a:bodyPr/>
          <a:lstStyle/>
          <a:p>
            <a:r>
              <a:rPr lang="ru-RU" dirty="0"/>
              <a:t>Квантовые технологии</a:t>
            </a:r>
          </a:p>
        </p:txBody>
      </p:sp>
      <p:sp>
        <p:nvSpPr>
          <p:cNvPr id="3" name="Текст 2">
            <a:extLst>
              <a:ext uri="{FF2B5EF4-FFF2-40B4-BE49-F238E27FC236}">
                <a16:creationId xmlns:a16="http://schemas.microsoft.com/office/drawing/2014/main" id="{95D0FE42-4C46-497F-8629-740DC83A363B}"/>
              </a:ext>
            </a:extLst>
          </p:cNvPr>
          <p:cNvSpPr>
            <a:spLocks noGrp="1"/>
          </p:cNvSpPr>
          <p:nvPr>
            <p:ph type="body" sz="quarter" idx="17"/>
          </p:nvPr>
        </p:nvSpPr>
        <p:spPr/>
        <p:txBody>
          <a:bodyPr/>
          <a:lstStyle/>
          <a:p>
            <a:pPr algn="just"/>
            <a:r>
              <a:rPr lang="ru-RU" dirty="0"/>
              <a:t>система передачи данных, закодированных в квантовых состояниях фотона для обеспечения лучшей производительности и безопасности.</a:t>
            </a:r>
          </a:p>
        </p:txBody>
      </p:sp>
      <p:sp>
        <p:nvSpPr>
          <p:cNvPr id="4" name="Текст 3">
            <a:extLst>
              <a:ext uri="{FF2B5EF4-FFF2-40B4-BE49-F238E27FC236}">
                <a16:creationId xmlns:a16="http://schemas.microsoft.com/office/drawing/2014/main" id="{91F83E4E-E053-4B82-BD92-BDD024AC90F3}"/>
              </a:ext>
            </a:extLst>
          </p:cNvPr>
          <p:cNvSpPr>
            <a:spLocks noGrp="1"/>
          </p:cNvSpPr>
          <p:nvPr>
            <p:ph type="body" sz="quarter" idx="22"/>
          </p:nvPr>
        </p:nvSpPr>
        <p:spPr/>
        <p:txBody>
          <a:bodyPr>
            <a:normAutofit fontScale="85000" lnSpcReduction="20000"/>
          </a:bodyPr>
          <a:lstStyle/>
          <a:p>
            <a:pPr algn="just"/>
            <a:r>
              <a:rPr lang="ru-RU" sz="2400" dirty="0"/>
              <a:t>Квантовые коммуникации</a:t>
            </a:r>
          </a:p>
          <a:p>
            <a:endParaRPr lang="ru-RU" sz="2400" dirty="0"/>
          </a:p>
        </p:txBody>
      </p:sp>
      <p:sp>
        <p:nvSpPr>
          <p:cNvPr id="5" name="Текст 4">
            <a:extLst>
              <a:ext uri="{FF2B5EF4-FFF2-40B4-BE49-F238E27FC236}">
                <a16:creationId xmlns:a16="http://schemas.microsoft.com/office/drawing/2014/main" id="{EF128DE9-11DC-4E90-8C01-9561770DF64A}"/>
              </a:ext>
            </a:extLst>
          </p:cNvPr>
          <p:cNvSpPr>
            <a:spLocks noGrp="1"/>
          </p:cNvSpPr>
          <p:nvPr>
            <p:ph type="body" sz="quarter" idx="23"/>
          </p:nvPr>
        </p:nvSpPr>
        <p:spPr/>
        <p:txBody>
          <a:bodyPr/>
          <a:lstStyle/>
          <a:p>
            <a:pPr algn="just"/>
            <a:r>
              <a:rPr lang="ru-RU" dirty="0"/>
              <a:t>Это область, возникшая на стыке квантовой механики и информатики, которая сможет сильно поспособствовать развитию современной статистики и компьютерной безопасности.</a:t>
            </a:r>
          </a:p>
        </p:txBody>
      </p:sp>
      <p:sp>
        <p:nvSpPr>
          <p:cNvPr id="6" name="Текст 5">
            <a:extLst>
              <a:ext uri="{FF2B5EF4-FFF2-40B4-BE49-F238E27FC236}">
                <a16:creationId xmlns:a16="http://schemas.microsoft.com/office/drawing/2014/main" id="{6F401F1C-76C0-47C2-B48E-FF5519094E6F}"/>
              </a:ext>
            </a:extLst>
          </p:cNvPr>
          <p:cNvSpPr>
            <a:spLocks noGrp="1"/>
          </p:cNvSpPr>
          <p:nvPr>
            <p:ph type="body" sz="quarter" idx="24"/>
          </p:nvPr>
        </p:nvSpPr>
        <p:spPr/>
        <p:txBody>
          <a:bodyPr>
            <a:noAutofit/>
          </a:bodyPr>
          <a:lstStyle/>
          <a:p>
            <a:pPr algn="just"/>
            <a:r>
              <a:rPr lang="ru-RU" sz="2000" dirty="0"/>
              <a:t>Квантовые вычисления </a:t>
            </a:r>
          </a:p>
        </p:txBody>
      </p:sp>
      <p:sp>
        <p:nvSpPr>
          <p:cNvPr id="7" name="Текст 6">
            <a:extLst>
              <a:ext uri="{FF2B5EF4-FFF2-40B4-BE49-F238E27FC236}">
                <a16:creationId xmlns:a16="http://schemas.microsoft.com/office/drawing/2014/main" id="{B9C8BBEC-2106-43E2-A44E-B16BE03D9C60}"/>
              </a:ext>
            </a:extLst>
          </p:cNvPr>
          <p:cNvSpPr>
            <a:spLocks noGrp="1"/>
          </p:cNvSpPr>
          <p:nvPr>
            <p:ph type="body" sz="quarter" idx="25"/>
          </p:nvPr>
        </p:nvSpPr>
        <p:spPr/>
        <p:txBody>
          <a:bodyPr/>
          <a:lstStyle/>
          <a:p>
            <a:pPr algn="just"/>
            <a:r>
              <a:rPr lang="ru-RU" dirty="0"/>
              <a:t>Новые датчики, в которых для регистрации физических величин используются квантовые эффекты, они характеризуются увеличенной точностью, стабильностью и устойчивостью к воздействию окружающей среды.</a:t>
            </a:r>
          </a:p>
        </p:txBody>
      </p:sp>
      <p:sp>
        <p:nvSpPr>
          <p:cNvPr id="8" name="Текст 7">
            <a:extLst>
              <a:ext uri="{FF2B5EF4-FFF2-40B4-BE49-F238E27FC236}">
                <a16:creationId xmlns:a16="http://schemas.microsoft.com/office/drawing/2014/main" id="{0776E10E-2E51-4B22-BF7C-E1A8CB7DE16F}"/>
              </a:ext>
            </a:extLst>
          </p:cNvPr>
          <p:cNvSpPr>
            <a:spLocks noGrp="1"/>
          </p:cNvSpPr>
          <p:nvPr>
            <p:ph type="body" sz="quarter" idx="26"/>
          </p:nvPr>
        </p:nvSpPr>
        <p:spPr/>
        <p:txBody>
          <a:bodyPr>
            <a:normAutofit/>
          </a:bodyPr>
          <a:lstStyle/>
          <a:p>
            <a:pPr algn="just"/>
            <a:r>
              <a:rPr lang="ru-RU" sz="2000" dirty="0"/>
              <a:t>Квантовые датчики</a:t>
            </a:r>
          </a:p>
          <a:p>
            <a:endParaRPr lang="ru-RU" sz="2000" dirty="0"/>
          </a:p>
        </p:txBody>
      </p:sp>
    </p:spTree>
    <p:extLst>
      <p:ext uri="{BB962C8B-B14F-4D97-AF65-F5344CB8AC3E}">
        <p14:creationId xmlns:p14="http://schemas.microsoft.com/office/powerpoint/2010/main" val="6865720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F207E6-7780-4E11-9E33-4A2F4552C2A2}"/>
              </a:ext>
            </a:extLst>
          </p:cNvPr>
          <p:cNvSpPr>
            <a:spLocks noGrp="1"/>
          </p:cNvSpPr>
          <p:nvPr>
            <p:ph type="title"/>
          </p:nvPr>
        </p:nvSpPr>
        <p:spPr/>
        <p:txBody>
          <a:bodyPr/>
          <a:lstStyle/>
          <a:p>
            <a:r>
              <a:rPr lang="ru-RU" dirty="0"/>
              <a:t>Графики публикационной активности по годам</a:t>
            </a:r>
          </a:p>
        </p:txBody>
      </p:sp>
      <p:sp>
        <p:nvSpPr>
          <p:cNvPr id="3" name="Текст 2">
            <a:extLst>
              <a:ext uri="{FF2B5EF4-FFF2-40B4-BE49-F238E27FC236}">
                <a16:creationId xmlns:a16="http://schemas.microsoft.com/office/drawing/2014/main" id="{924E78EC-856A-4AD4-BCDF-CD3A809678C8}"/>
              </a:ext>
            </a:extLst>
          </p:cNvPr>
          <p:cNvSpPr>
            <a:spLocks noGrp="1"/>
          </p:cNvSpPr>
          <p:nvPr>
            <p:ph type="body" sz="quarter" idx="17"/>
          </p:nvPr>
        </p:nvSpPr>
        <p:spPr/>
        <p:txBody>
          <a:bodyPr/>
          <a:lstStyle/>
          <a:p>
            <a:pPr algn="ctr"/>
            <a:r>
              <a:rPr lang="ru-RU" sz="1200" b="1" dirty="0"/>
              <a:t>Квантовые коммуникации</a:t>
            </a:r>
            <a:endParaRPr lang="ru-RU" b="1" dirty="0"/>
          </a:p>
          <a:p>
            <a:pPr algn="just"/>
            <a:r>
              <a:rPr lang="ru-RU" dirty="0"/>
              <a:t>Характерен постоянный рост количества документов с 2015 года, а в 2022 году наблюдается стремительный рост.</a:t>
            </a:r>
          </a:p>
        </p:txBody>
      </p:sp>
      <p:sp>
        <p:nvSpPr>
          <p:cNvPr id="4" name="Текст 3">
            <a:extLst>
              <a:ext uri="{FF2B5EF4-FFF2-40B4-BE49-F238E27FC236}">
                <a16:creationId xmlns:a16="http://schemas.microsoft.com/office/drawing/2014/main" id="{5AB250C3-FF14-493E-876E-D7704CF3D2D6}"/>
              </a:ext>
            </a:extLst>
          </p:cNvPr>
          <p:cNvSpPr>
            <a:spLocks noGrp="1"/>
          </p:cNvSpPr>
          <p:nvPr>
            <p:ph type="body" sz="quarter" idx="19"/>
          </p:nvPr>
        </p:nvSpPr>
        <p:spPr/>
        <p:txBody>
          <a:bodyPr/>
          <a:lstStyle/>
          <a:p>
            <a:pPr algn="ctr"/>
            <a:r>
              <a:rPr lang="ru-RU" sz="1200" b="1" dirty="0"/>
              <a:t>Квантовые вычисления </a:t>
            </a:r>
            <a:endParaRPr lang="ru-RU" b="1" dirty="0"/>
          </a:p>
          <a:p>
            <a:pPr algn="just"/>
            <a:r>
              <a:rPr lang="ru-RU" dirty="0"/>
              <a:t>Увеличение является постоянным с 2015 года, а с 2020 года его можно охарактеризовать как взрывной.</a:t>
            </a:r>
          </a:p>
        </p:txBody>
      </p:sp>
      <p:sp>
        <p:nvSpPr>
          <p:cNvPr id="5" name="Текст 4">
            <a:extLst>
              <a:ext uri="{FF2B5EF4-FFF2-40B4-BE49-F238E27FC236}">
                <a16:creationId xmlns:a16="http://schemas.microsoft.com/office/drawing/2014/main" id="{FD9C56B5-3F05-4731-AD95-BB246A2D1F04}"/>
              </a:ext>
            </a:extLst>
          </p:cNvPr>
          <p:cNvSpPr>
            <a:spLocks noGrp="1"/>
          </p:cNvSpPr>
          <p:nvPr>
            <p:ph type="body" sz="quarter" idx="21"/>
          </p:nvPr>
        </p:nvSpPr>
        <p:spPr/>
        <p:txBody>
          <a:bodyPr/>
          <a:lstStyle/>
          <a:p>
            <a:pPr algn="ctr"/>
            <a:r>
              <a:rPr lang="ru-RU" sz="1200" b="1" dirty="0"/>
              <a:t>Квантовые датчики</a:t>
            </a:r>
            <a:endParaRPr lang="ru-RU" b="1" dirty="0"/>
          </a:p>
          <a:p>
            <a:pPr algn="just"/>
            <a:r>
              <a:rPr lang="ru-RU" dirty="0"/>
              <a:t>Активный рост публикуемых документов начинается с 2016 года, а после 2020 года рост усиливается.</a:t>
            </a:r>
          </a:p>
        </p:txBody>
      </p:sp>
      <p:sp>
        <p:nvSpPr>
          <p:cNvPr id="7" name="Диаграмма 6">
            <a:extLst>
              <a:ext uri="{FF2B5EF4-FFF2-40B4-BE49-F238E27FC236}">
                <a16:creationId xmlns:a16="http://schemas.microsoft.com/office/drawing/2014/main" id="{3E4F8473-85A1-4F0C-A55A-9C2B4E693D5D}"/>
              </a:ext>
            </a:extLst>
          </p:cNvPr>
          <p:cNvSpPr>
            <a:spLocks noGrp="1"/>
          </p:cNvSpPr>
          <p:nvPr>
            <p:ph type="chart" sz="quarter" idx="23"/>
          </p:nvPr>
        </p:nvSpPr>
        <p:spPr/>
      </p:sp>
      <p:sp>
        <p:nvSpPr>
          <p:cNvPr id="8" name="Диаграмма 7">
            <a:extLst>
              <a:ext uri="{FF2B5EF4-FFF2-40B4-BE49-F238E27FC236}">
                <a16:creationId xmlns:a16="http://schemas.microsoft.com/office/drawing/2014/main" id="{226E7CBE-629A-4613-BAA8-5F8E66440115}"/>
              </a:ext>
            </a:extLst>
          </p:cNvPr>
          <p:cNvSpPr>
            <a:spLocks noGrp="1"/>
          </p:cNvSpPr>
          <p:nvPr>
            <p:ph type="chart" sz="quarter" idx="24"/>
          </p:nvPr>
        </p:nvSpPr>
        <p:spPr/>
      </p:sp>
      <p:sp>
        <p:nvSpPr>
          <p:cNvPr id="13" name="Диаграмма 12">
            <a:extLst>
              <a:ext uri="{FF2B5EF4-FFF2-40B4-BE49-F238E27FC236}">
                <a16:creationId xmlns:a16="http://schemas.microsoft.com/office/drawing/2014/main" id="{132ADBFC-92E7-40D3-B31F-2E0F473D290A}"/>
              </a:ext>
            </a:extLst>
          </p:cNvPr>
          <p:cNvSpPr>
            <a:spLocks noGrp="1"/>
          </p:cNvSpPr>
          <p:nvPr>
            <p:ph type="chart" sz="quarter" idx="22"/>
          </p:nvPr>
        </p:nvSpPr>
        <p:spPr/>
      </p:sp>
      <p:pic>
        <p:nvPicPr>
          <p:cNvPr id="23" name="Рисунок 22">
            <a:extLst>
              <a:ext uri="{FF2B5EF4-FFF2-40B4-BE49-F238E27FC236}">
                <a16:creationId xmlns:a16="http://schemas.microsoft.com/office/drawing/2014/main" id="{0C358B78-A6E7-466D-A245-26892240F4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425" y="1713939"/>
            <a:ext cx="3544247" cy="2702091"/>
          </a:xfrm>
          <a:prstGeom prst="rect">
            <a:avLst/>
          </a:prstGeom>
        </p:spPr>
      </p:pic>
      <p:pic>
        <p:nvPicPr>
          <p:cNvPr id="25" name="Рисунок 24">
            <a:extLst>
              <a:ext uri="{FF2B5EF4-FFF2-40B4-BE49-F238E27FC236}">
                <a16:creationId xmlns:a16="http://schemas.microsoft.com/office/drawing/2014/main" id="{ADC5BC7C-5267-4366-81FB-89220CC2EE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6412" y="1634172"/>
            <a:ext cx="3544247" cy="2781857"/>
          </a:xfrm>
          <a:prstGeom prst="rect">
            <a:avLst/>
          </a:prstGeom>
        </p:spPr>
      </p:pic>
      <p:pic>
        <p:nvPicPr>
          <p:cNvPr id="26" name="Рисунок 25">
            <a:extLst>
              <a:ext uri="{FF2B5EF4-FFF2-40B4-BE49-F238E27FC236}">
                <a16:creationId xmlns:a16="http://schemas.microsoft.com/office/drawing/2014/main" id="{62149A83-1EDF-4A43-B9A1-978E05E5A804}"/>
              </a:ext>
            </a:extLst>
          </p:cNvPr>
          <p:cNvPicPr/>
          <p:nvPr/>
        </p:nvPicPr>
        <p:blipFill>
          <a:blip r:embed="rId5"/>
          <a:stretch>
            <a:fillRect/>
          </a:stretch>
        </p:blipFill>
        <p:spPr>
          <a:xfrm>
            <a:off x="8150061" y="1634171"/>
            <a:ext cx="3544247" cy="2781858"/>
          </a:xfrm>
          <a:prstGeom prst="rect">
            <a:avLst/>
          </a:prstGeom>
        </p:spPr>
      </p:pic>
    </p:spTree>
    <p:extLst>
      <p:ext uri="{BB962C8B-B14F-4D97-AF65-F5344CB8AC3E}">
        <p14:creationId xmlns:p14="http://schemas.microsoft.com/office/powerpoint/2010/main" val="2974787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F207E6-7780-4E11-9E33-4A2F4552C2A2}"/>
              </a:ext>
            </a:extLst>
          </p:cNvPr>
          <p:cNvSpPr>
            <a:spLocks noGrp="1"/>
          </p:cNvSpPr>
          <p:nvPr>
            <p:ph type="title"/>
          </p:nvPr>
        </p:nvSpPr>
        <p:spPr/>
        <p:txBody>
          <a:bodyPr/>
          <a:lstStyle/>
          <a:p>
            <a:r>
              <a:rPr lang="ru-RU" dirty="0"/>
              <a:t>Графики патентов по годам</a:t>
            </a:r>
          </a:p>
        </p:txBody>
      </p:sp>
      <p:sp>
        <p:nvSpPr>
          <p:cNvPr id="3" name="Текст 2">
            <a:extLst>
              <a:ext uri="{FF2B5EF4-FFF2-40B4-BE49-F238E27FC236}">
                <a16:creationId xmlns:a16="http://schemas.microsoft.com/office/drawing/2014/main" id="{924E78EC-856A-4AD4-BCDF-CD3A809678C8}"/>
              </a:ext>
            </a:extLst>
          </p:cNvPr>
          <p:cNvSpPr>
            <a:spLocks noGrp="1"/>
          </p:cNvSpPr>
          <p:nvPr>
            <p:ph type="body" sz="quarter" idx="17"/>
          </p:nvPr>
        </p:nvSpPr>
        <p:spPr/>
        <p:txBody>
          <a:bodyPr/>
          <a:lstStyle/>
          <a:p>
            <a:pPr algn="ctr"/>
            <a:r>
              <a:rPr lang="ru-RU" sz="1200" b="1" dirty="0"/>
              <a:t>Квантовые коммуникации</a:t>
            </a:r>
            <a:endParaRPr lang="ru-RU" b="1" dirty="0"/>
          </a:p>
          <a:p>
            <a:pPr algn="just"/>
            <a:r>
              <a:rPr lang="ru-RU" dirty="0"/>
              <a:t>Заметен плавный рост с 2005 по 2018, а затем наблюдается увеличение числа патентов начиная с 2019 года.</a:t>
            </a:r>
          </a:p>
        </p:txBody>
      </p:sp>
      <p:sp>
        <p:nvSpPr>
          <p:cNvPr id="4" name="Текст 3">
            <a:extLst>
              <a:ext uri="{FF2B5EF4-FFF2-40B4-BE49-F238E27FC236}">
                <a16:creationId xmlns:a16="http://schemas.microsoft.com/office/drawing/2014/main" id="{5AB250C3-FF14-493E-876E-D7704CF3D2D6}"/>
              </a:ext>
            </a:extLst>
          </p:cNvPr>
          <p:cNvSpPr>
            <a:spLocks noGrp="1"/>
          </p:cNvSpPr>
          <p:nvPr>
            <p:ph type="body" sz="quarter" idx="19"/>
          </p:nvPr>
        </p:nvSpPr>
        <p:spPr/>
        <p:txBody>
          <a:bodyPr/>
          <a:lstStyle/>
          <a:p>
            <a:pPr algn="ctr"/>
            <a:r>
              <a:rPr lang="ru-RU" sz="1200" b="1" dirty="0"/>
              <a:t>Квантовые вычисления </a:t>
            </a:r>
            <a:endParaRPr lang="ru-RU" b="1" dirty="0"/>
          </a:p>
          <a:p>
            <a:pPr algn="just"/>
            <a:r>
              <a:rPr lang="ru-RU" dirty="0"/>
              <a:t>Активный рост начинается с 2016 года, а с 2018 года его можно назвать взрывным.</a:t>
            </a:r>
          </a:p>
        </p:txBody>
      </p:sp>
      <p:sp>
        <p:nvSpPr>
          <p:cNvPr id="5" name="Текст 4">
            <a:extLst>
              <a:ext uri="{FF2B5EF4-FFF2-40B4-BE49-F238E27FC236}">
                <a16:creationId xmlns:a16="http://schemas.microsoft.com/office/drawing/2014/main" id="{FD9C56B5-3F05-4731-AD95-BB246A2D1F04}"/>
              </a:ext>
            </a:extLst>
          </p:cNvPr>
          <p:cNvSpPr>
            <a:spLocks noGrp="1"/>
          </p:cNvSpPr>
          <p:nvPr>
            <p:ph type="body" sz="quarter" idx="21"/>
          </p:nvPr>
        </p:nvSpPr>
        <p:spPr/>
        <p:txBody>
          <a:bodyPr/>
          <a:lstStyle/>
          <a:p>
            <a:pPr algn="ctr"/>
            <a:r>
              <a:rPr lang="ru-RU" sz="1200" b="1" dirty="0"/>
              <a:t>Квантовые датчики</a:t>
            </a:r>
            <a:endParaRPr lang="ru-RU" b="1" dirty="0"/>
          </a:p>
          <a:p>
            <a:pPr algn="just"/>
            <a:r>
              <a:rPr lang="ru-RU" dirty="0"/>
              <a:t>Стабильный рост числа патентов начинается с 2016 года, в 2020 и 2021 годах наблюдается снижение роста, связанное с эпидемией COVID-19. </a:t>
            </a:r>
          </a:p>
        </p:txBody>
      </p:sp>
      <p:sp>
        <p:nvSpPr>
          <p:cNvPr id="7" name="Диаграмма 6">
            <a:extLst>
              <a:ext uri="{FF2B5EF4-FFF2-40B4-BE49-F238E27FC236}">
                <a16:creationId xmlns:a16="http://schemas.microsoft.com/office/drawing/2014/main" id="{3E4F8473-85A1-4F0C-A55A-9C2B4E693D5D}"/>
              </a:ext>
            </a:extLst>
          </p:cNvPr>
          <p:cNvSpPr>
            <a:spLocks noGrp="1"/>
          </p:cNvSpPr>
          <p:nvPr>
            <p:ph type="chart" sz="quarter" idx="23"/>
          </p:nvPr>
        </p:nvSpPr>
        <p:spPr/>
      </p:sp>
      <p:sp>
        <p:nvSpPr>
          <p:cNvPr id="8" name="Диаграмма 7">
            <a:extLst>
              <a:ext uri="{FF2B5EF4-FFF2-40B4-BE49-F238E27FC236}">
                <a16:creationId xmlns:a16="http://schemas.microsoft.com/office/drawing/2014/main" id="{226E7CBE-629A-4613-BAA8-5F8E66440115}"/>
              </a:ext>
            </a:extLst>
          </p:cNvPr>
          <p:cNvSpPr>
            <a:spLocks noGrp="1"/>
          </p:cNvSpPr>
          <p:nvPr>
            <p:ph type="chart" sz="quarter" idx="24"/>
          </p:nvPr>
        </p:nvSpPr>
        <p:spPr/>
      </p:sp>
      <p:sp>
        <p:nvSpPr>
          <p:cNvPr id="13" name="Диаграмма 12">
            <a:extLst>
              <a:ext uri="{FF2B5EF4-FFF2-40B4-BE49-F238E27FC236}">
                <a16:creationId xmlns:a16="http://schemas.microsoft.com/office/drawing/2014/main" id="{132ADBFC-92E7-40D3-B31F-2E0F473D290A}"/>
              </a:ext>
            </a:extLst>
          </p:cNvPr>
          <p:cNvSpPr>
            <a:spLocks noGrp="1"/>
          </p:cNvSpPr>
          <p:nvPr>
            <p:ph type="chart" sz="quarter" idx="22"/>
          </p:nvPr>
        </p:nvSpPr>
        <p:spPr/>
      </p:sp>
      <p:pic>
        <p:nvPicPr>
          <p:cNvPr id="16" name="Рисунок 15">
            <a:extLst>
              <a:ext uri="{FF2B5EF4-FFF2-40B4-BE49-F238E27FC236}">
                <a16:creationId xmlns:a16="http://schemas.microsoft.com/office/drawing/2014/main" id="{24415695-4725-4C10-9E5E-0EB8F6A1E4F4}"/>
              </a:ext>
            </a:extLst>
          </p:cNvPr>
          <p:cNvPicPr>
            <a:picLocks noChangeAspect="1"/>
          </p:cNvPicPr>
          <p:nvPr/>
        </p:nvPicPr>
        <p:blipFill>
          <a:blip r:embed="rId3"/>
          <a:stretch>
            <a:fillRect/>
          </a:stretch>
        </p:blipFill>
        <p:spPr>
          <a:xfrm>
            <a:off x="4329786" y="1720764"/>
            <a:ext cx="3532427" cy="2703600"/>
          </a:xfrm>
          <a:prstGeom prst="rect">
            <a:avLst/>
          </a:prstGeom>
        </p:spPr>
      </p:pic>
      <p:pic>
        <p:nvPicPr>
          <p:cNvPr id="17" name="Рисунок 16">
            <a:extLst>
              <a:ext uri="{FF2B5EF4-FFF2-40B4-BE49-F238E27FC236}">
                <a16:creationId xmlns:a16="http://schemas.microsoft.com/office/drawing/2014/main" id="{B12F2729-6B56-457C-8F55-3DD3A395E97B}"/>
              </a:ext>
            </a:extLst>
          </p:cNvPr>
          <p:cNvPicPr>
            <a:picLocks noChangeAspect="1"/>
          </p:cNvPicPr>
          <p:nvPr/>
        </p:nvPicPr>
        <p:blipFill>
          <a:blip r:embed="rId4"/>
          <a:stretch>
            <a:fillRect/>
          </a:stretch>
        </p:blipFill>
        <p:spPr>
          <a:xfrm>
            <a:off x="8165374" y="1705607"/>
            <a:ext cx="3532272" cy="2703600"/>
          </a:xfrm>
          <a:prstGeom prst="rect">
            <a:avLst/>
          </a:prstGeom>
        </p:spPr>
      </p:pic>
      <p:pic>
        <p:nvPicPr>
          <p:cNvPr id="11" name="Рисунок 10">
            <a:extLst>
              <a:ext uri="{FF2B5EF4-FFF2-40B4-BE49-F238E27FC236}">
                <a16:creationId xmlns:a16="http://schemas.microsoft.com/office/drawing/2014/main" id="{6B039DB0-3E86-4C10-875C-833261602746}"/>
              </a:ext>
            </a:extLst>
          </p:cNvPr>
          <p:cNvPicPr>
            <a:picLocks noChangeAspect="1"/>
          </p:cNvPicPr>
          <p:nvPr/>
        </p:nvPicPr>
        <p:blipFill>
          <a:blip r:embed="rId5"/>
          <a:stretch>
            <a:fillRect/>
          </a:stretch>
        </p:blipFill>
        <p:spPr>
          <a:xfrm>
            <a:off x="484128" y="1713185"/>
            <a:ext cx="3534840" cy="2703600"/>
          </a:xfrm>
          <a:prstGeom prst="rect">
            <a:avLst/>
          </a:prstGeom>
        </p:spPr>
      </p:pic>
    </p:spTree>
    <p:extLst>
      <p:ext uri="{BB962C8B-B14F-4D97-AF65-F5344CB8AC3E}">
        <p14:creationId xmlns:p14="http://schemas.microsoft.com/office/powerpoint/2010/main" val="934863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734B58-19DF-4E13-82F0-D2BA12B0B74B}"/>
              </a:ext>
            </a:extLst>
          </p:cNvPr>
          <p:cNvSpPr>
            <a:spLocks noGrp="1"/>
          </p:cNvSpPr>
          <p:nvPr>
            <p:ph type="title"/>
          </p:nvPr>
        </p:nvSpPr>
        <p:spPr/>
        <p:txBody>
          <a:bodyPr/>
          <a:lstStyle/>
          <a:p>
            <a:r>
              <a:rPr lang="ru-RU" dirty="0"/>
              <a:t>Распределение документов по отраслям знаний </a:t>
            </a:r>
          </a:p>
        </p:txBody>
      </p:sp>
      <p:pic>
        <p:nvPicPr>
          <p:cNvPr id="10" name="Рисунок 9">
            <a:extLst>
              <a:ext uri="{FF2B5EF4-FFF2-40B4-BE49-F238E27FC236}">
                <a16:creationId xmlns:a16="http://schemas.microsoft.com/office/drawing/2014/main" id="{A026B7CC-8F41-4550-908B-9670746EC06C}"/>
              </a:ext>
            </a:extLst>
          </p:cNvPr>
          <p:cNvPicPr>
            <a:picLocks noGrp="1"/>
          </p:cNvPicPr>
          <p:nvPr>
            <p:ph type="pic" sz="quarter" idx="13"/>
          </p:nvPr>
        </p:nvPicPr>
        <p:blipFill rotWithShape="1">
          <a:blip r:embed="rId3"/>
          <a:srcRect t="9130" b="16437"/>
          <a:stretch/>
        </p:blipFill>
        <p:spPr>
          <a:xfrm>
            <a:off x="479426" y="1686555"/>
            <a:ext cx="3544250" cy="2018670"/>
          </a:xfrm>
          <a:prstGeom prst="rect">
            <a:avLst/>
          </a:prstGeom>
        </p:spPr>
      </p:pic>
      <p:pic>
        <p:nvPicPr>
          <p:cNvPr id="11" name="Рисунок 10">
            <a:extLst>
              <a:ext uri="{FF2B5EF4-FFF2-40B4-BE49-F238E27FC236}">
                <a16:creationId xmlns:a16="http://schemas.microsoft.com/office/drawing/2014/main" id="{87DDA40B-FFD7-4884-9CB6-6A28AA9C4806}"/>
              </a:ext>
            </a:extLst>
          </p:cNvPr>
          <p:cNvPicPr>
            <a:picLocks noGrp="1"/>
          </p:cNvPicPr>
          <p:nvPr>
            <p:ph type="pic" sz="quarter" idx="22"/>
          </p:nvPr>
        </p:nvPicPr>
        <p:blipFill rotWithShape="1">
          <a:blip r:embed="rId4"/>
          <a:srcRect t="8828" b="18238"/>
          <a:stretch/>
        </p:blipFill>
        <p:spPr>
          <a:xfrm>
            <a:off x="479426" y="4170044"/>
            <a:ext cx="3544250" cy="1969770"/>
          </a:xfrm>
          <a:prstGeom prst="rect">
            <a:avLst/>
          </a:prstGeom>
        </p:spPr>
      </p:pic>
      <p:pic>
        <p:nvPicPr>
          <p:cNvPr id="12" name="Рисунок 11">
            <a:extLst>
              <a:ext uri="{FF2B5EF4-FFF2-40B4-BE49-F238E27FC236}">
                <a16:creationId xmlns:a16="http://schemas.microsoft.com/office/drawing/2014/main" id="{F71BC1A5-ED18-4DB0-889B-13FFDBAC0080}"/>
              </a:ext>
            </a:extLst>
          </p:cNvPr>
          <p:cNvPicPr>
            <a:picLocks noGrp="1"/>
          </p:cNvPicPr>
          <p:nvPr>
            <p:ph type="pic" sz="quarter" idx="23"/>
          </p:nvPr>
        </p:nvPicPr>
        <p:blipFill rotWithShape="1">
          <a:blip r:embed="rId5"/>
          <a:srcRect t="9113" b="16421"/>
          <a:stretch/>
        </p:blipFill>
        <p:spPr>
          <a:xfrm>
            <a:off x="4323875" y="1686556"/>
            <a:ext cx="3544250" cy="2018669"/>
          </a:xfrm>
          <a:prstGeom prst="rect">
            <a:avLst/>
          </a:prstGeom>
        </p:spPr>
      </p:pic>
      <p:pic>
        <p:nvPicPr>
          <p:cNvPr id="13" name="Рисунок 12">
            <a:extLst>
              <a:ext uri="{FF2B5EF4-FFF2-40B4-BE49-F238E27FC236}">
                <a16:creationId xmlns:a16="http://schemas.microsoft.com/office/drawing/2014/main" id="{9C5EB316-569D-4EE1-95FD-FBDE75531B00}"/>
              </a:ext>
            </a:extLst>
          </p:cNvPr>
          <p:cNvPicPr>
            <a:picLocks noGrp="1"/>
          </p:cNvPicPr>
          <p:nvPr>
            <p:ph type="pic" sz="quarter" idx="24"/>
          </p:nvPr>
        </p:nvPicPr>
        <p:blipFill rotWithShape="1">
          <a:blip r:embed="rId6"/>
          <a:srcRect t="9113" b="18225"/>
          <a:stretch/>
        </p:blipFill>
        <p:spPr>
          <a:xfrm>
            <a:off x="4323875" y="4170044"/>
            <a:ext cx="3544250" cy="1969770"/>
          </a:xfrm>
          <a:prstGeom prst="rect">
            <a:avLst/>
          </a:prstGeom>
        </p:spPr>
      </p:pic>
      <p:pic>
        <p:nvPicPr>
          <p:cNvPr id="14" name="Рисунок 13">
            <a:extLst>
              <a:ext uri="{FF2B5EF4-FFF2-40B4-BE49-F238E27FC236}">
                <a16:creationId xmlns:a16="http://schemas.microsoft.com/office/drawing/2014/main" id="{5B250032-899F-456A-9689-1CFBBB42284A}"/>
              </a:ext>
            </a:extLst>
          </p:cNvPr>
          <p:cNvPicPr>
            <a:picLocks noGrp="1"/>
          </p:cNvPicPr>
          <p:nvPr>
            <p:ph type="pic" sz="quarter" idx="25"/>
          </p:nvPr>
        </p:nvPicPr>
        <p:blipFill rotWithShape="1">
          <a:blip r:embed="rId7"/>
          <a:srcRect t="11588" b="13979"/>
          <a:stretch/>
        </p:blipFill>
        <p:spPr>
          <a:xfrm>
            <a:off x="8165150" y="1753230"/>
            <a:ext cx="3544250" cy="2018670"/>
          </a:xfrm>
          <a:prstGeom prst="rect">
            <a:avLst/>
          </a:prstGeom>
        </p:spPr>
      </p:pic>
      <p:pic>
        <p:nvPicPr>
          <p:cNvPr id="15" name="Рисунок 14">
            <a:extLst>
              <a:ext uri="{FF2B5EF4-FFF2-40B4-BE49-F238E27FC236}">
                <a16:creationId xmlns:a16="http://schemas.microsoft.com/office/drawing/2014/main" id="{0B29718D-3070-46C4-BF27-7CD453D8AB69}"/>
              </a:ext>
            </a:extLst>
          </p:cNvPr>
          <p:cNvPicPr>
            <a:picLocks noGrp="1"/>
          </p:cNvPicPr>
          <p:nvPr>
            <p:ph type="pic" sz="quarter" idx="26"/>
          </p:nvPr>
        </p:nvPicPr>
        <p:blipFill rotWithShape="1">
          <a:blip r:embed="rId8"/>
          <a:srcRect t="9131" b="18239"/>
          <a:stretch/>
        </p:blipFill>
        <p:spPr>
          <a:xfrm>
            <a:off x="8165150" y="4170044"/>
            <a:ext cx="3544250" cy="1969770"/>
          </a:xfrm>
          <a:prstGeom prst="rect">
            <a:avLst/>
          </a:prstGeom>
        </p:spPr>
      </p:pic>
      <p:sp>
        <p:nvSpPr>
          <p:cNvPr id="16" name="Текст 2">
            <a:extLst>
              <a:ext uri="{FF2B5EF4-FFF2-40B4-BE49-F238E27FC236}">
                <a16:creationId xmlns:a16="http://schemas.microsoft.com/office/drawing/2014/main" id="{01053BB2-C323-435D-ADB5-40B65758F35D}"/>
              </a:ext>
            </a:extLst>
          </p:cNvPr>
          <p:cNvSpPr txBox="1">
            <a:spLocks/>
          </p:cNvSpPr>
          <p:nvPr/>
        </p:nvSpPr>
        <p:spPr>
          <a:xfrm>
            <a:off x="479420" y="1370327"/>
            <a:ext cx="3493454" cy="1742441"/>
          </a:xfrm>
          <a:prstGeom prst="rect">
            <a:avLst/>
          </a:prstGeom>
        </p:spPr>
        <p:txBody>
          <a:bodyPr>
            <a:normAutofit/>
          </a:bodyPr>
          <a:lstStyle>
            <a:lvl1pPr marL="0" indent="0" algn="l" defTabSz="914400">
              <a:lnSpc>
                <a:spcPct val="90000"/>
              </a:lnSpc>
              <a:spcBef>
                <a:spcPts val="1000"/>
              </a:spcBef>
              <a:buFontTx/>
              <a:buNone/>
              <a:defRPr sz="4000">
                <a:solidFill>
                  <a:schemeClr val="tx1"/>
                </a:solidFill>
                <a:latin typeface="+mn-lt"/>
                <a:ea typeface="+mn-ea"/>
                <a:cs typeface="+mn-cs"/>
              </a:defRPr>
            </a:lvl1pPr>
            <a:lvl2pPr marL="457200" indent="0" algn="just" defTabSz="914400">
              <a:lnSpc>
                <a:spcPct val="90000"/>
              </a:lnSpc>
              <a:spcBef>
                <a:spcPts val="500"/>
              </a:spcBef>
              <a:buFontTx/>
              <a:buNone/>
              <a:defRPr sz="3200">
                <a:solidFill>
                  <a:schemeClr val="tx1"/>
                </a:solidFill>
                <a:latin typeface="+mn-lt"/>
                <a:ea typeface="+mn-ea"/>
                <a:cs typeface="+mn-cs"/>
              </a:defRPr>
            </a:lvl2pPr>
            <a:lvl3pPr marL="914400" indent="0" algn="just" defTabSz="914400">
              <a:lnSpc>
                <a:spcPct val="90000"/>
              </a:lnSpc>
              <a:spcBef>
                <a:spcPts val="500"/>
              </a:spcBef>
              <a:buFontTx/>
              <a:buNone/>
              <a:defRPr sz="2400">
                <a:solidFill>
                  <a:schemeClr val="tx1"/>
                </a:solidFill>
                <a:latin typeface="+mn-lt"/>
                <a:ea typeface="+mn-ea"/>
                <a:cs typeface="+mn-cs"/>
              </a:defRPr>
            </a:lvl3pPr>
            <a:lvl4pPr marL="1371600" indent="0" algn="just" defTabSz="914400">
              <a:lnSpc>
                <a:spcPct val="90000"/>
              </a:lnSpc>
              <a:spcBef>
                <a:spcPts val="500"/>
              </a:spcBef>
              <a:buFontTx/>
              <a:buNone/>
              <a:defRPr sz="1600">
                <a:solidFill>
                  <a:schemeClr val="tx1"/>
                </a:solidFill>
                <a:latin typeface="+mn-lt"/>
                <a:ea typeface="+mn-ea"/>
                <a:cs typeface="+mn-cs"/>
              </a:defRPr>
            </a:lvl4pPr>
            <a:lvl5pPr marL="1828800" indent="0" algn="just" defTabSz="914400">
              <a:lnSpc>
                <a:spcPct val="90000"/>
              </a:lnSpc>
              <a:spcBef>
                <a:spcPts val="500"/>
              </a:spcBef>
              <a:buFontTx/>
              <a:buNone/>
              <a:defRPr sz="14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lgn="ctr"/>
            <a:r>
              <a:rPr lang="ru-RU" sz="1200" b="1" dirty="0"/>
              <a:t>Квантовые коммуникации за период с 2011 по 2015 гг.</a:t>
            </a:r>
            <a:endParaRPr lang="ru-RU" b="1" dirty="0"/>
          </a:p>
        </p:txBody>
      </p:sp>
      <p:sp>
        <p:nvSpPr>
          <p:cNvPr id="17" name="Текст 2">
            <a:extLst>
              <a:ext uri="{FF2B5EF4-FFF2-40B4-BE49-F238E27FC236}">
                <a16:creationId xmlns:a16="http://schemas.microsoft.com/office/drawing/2014/main" id="{1DF52E99-AFEB-4AF2-9F6E-06E5C38AFF5D}"/>
              </a:ext>
            </a:extLst>
          </p:cNvPr>
          <p:cNvSpPr txBox="1">
            <a:spLocks/>
          </p:cNvSpPr>
          <p:nvPr/>
        </p:nvSpPr>
        <p:spPr>
          <a:xfrm>
            <a:off x="479419" y="3728717"/>
            <a:ext cx="3544251" cy="1742441"/>
          </a:xfrm>
          <a:prstGeom prst="rect">
            <a:avLst/>
          </a:prstGeom>
        </p:spPr>
        <p:txBody>
          <a:bodyPr>
            <a:normAutofit/>
          </a:bodyPr>
          <a:lstStyle>
            <a:lvl1pPr marL="0" indent="0" algn="l" defTabSz="914400">
              <a:lnSpc>
                <a:spcPct val="90000"/>
              </a:lnSpc>
              <a:spcBef>
                <a:spcPts val="1000"/>
              </a:spcBef>
              <a:buFontTx/>
              <a:buNone/>
              <a:defRPr sz="4000">
                <a:solidFill>
                  <a:schemeClr val="tx1"/>
                </a:solidFill>
                <a:latin typeface="+mn-lt"/>
                <a:ea typeface="+mn-ea"/>
                <a:cs typeface="+mn-cs"/>
              </a:defRPr>
            </a:lvl1pPr>
            <a:lvl2pPr marL="457200" indent="0" algn="just" defTabSz="914400">
              <a:lnSpc>
                <a:spcPct val="90000"/>
              </a:lnSpc>
              <a:spcBef>
                <a:spcPts val="500"/>
              </a:spcBef>
              <a:buFontTx/>
              <a:buNone/>
              <a:defRPr sz="3200">
                <a:solidFill>
                  <a:schemeClr val="tx1"/>
                </a:solidFill>
                <a:latin typeface="+mn-lt"/>
                <a:ea typeface="+mn-ea"/>
                <a:cs typeface="+mn-cs"/>
              </a:defRPr>
            </a:lvl2pPr>
            <a:lvl3pPr marL="914400" indent="0" algn="just" defTabSz="914400">
              <a:lnSpc>
                <a:spcPct val="90000"/>
              </a:lnSpc>
              <a:spcBef>
                <a:spcPts val="500"/>
              </a:spcBef>
              <a:buFontTx/>
              <a:buNone/>
              <a:defRPr sz="2400">
                <a:solidFill>
                  <a:schemeClr val="tx1"/>
                </a:solidFill>
                <a:latin typeface="+mn-lt"/>
                <a:ea typeface="+mn-ea"/>
                <a:cs typeface="+mn-cs"/>
              </a:defRPr>
            </a:lvl3pPr>
            <a:lvl4pPr marL="1371600" indent="0" algn="just" defTabSz="914400">
              <a:lnSpc>
                <a:spcPct val="90000"/>
              </a:lnSpc>
              <a:spcBef>
                <a:spcPts val="500"/>
              </a:spcBef>
              <a:buFontTx/>
              <a:buNone/>
              <a:defRPr sz="1600">
                <a:solidFill>
                  <a:schemeClr val="tx1"/>
                </a:solidFill>
                <a:latin typeface="+mn-lt"/>
                <a:ea typeface="+mn-ea"/>
                <a:cs typeface="+mn-cs"/>
              </a:defRPr>
            </a:lvl4pPr>
            <a:lvl5pPr marL="1828800" indent="0" algn="just" defTabSz="914400">
              <a:lnSpc>
                <a:spcPct val="90000"/>
              </a:lnSpc>
              <a:spcBef>
                <a:spcPts val="500"/>
              </a:spcBef>
              <a:buFontTx/>
              <a:buNone/>
              <a:defRPr sz="14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lgn="ctr"/>
            <a:r>
              <a:rPr lang="ru-RU" sz="1200" b="1" dirty="0"/>
              <a:t>Квантовые коммуникации за период с 2020 по 2023 гг.</a:t>
            </a:r>
            <a:endParaRPr lang="ru-RU" b="1" dirty="0"/>
          </a:p>
        </p:txBody>
      </p:sp>
      <p:sp>
        <p:nvSpPr>
          <p:cNvPr id="18" name="Текст 2">
            <a:extLst>
              <a:ext uri="{FF2B5EF4-FFF2-40B4-BE49-F238E27FC236}">
                <a16:creationId xmlns:a16="http://schemas.microsoft.com/office/drawing/2014/main" id="{8426BAC4-1E8D-4598-B9D5-E66C37274125}"/>
              </a:ext>
            </a:extLst>
          </p:cNvPr>
          <p:cNvSpPr txBox="1">
            <a:spLocks/>
          </p:cNvSpPr>
          <p:nvPr/>
        </p:nvSpPr>
        <p:spPr>
          <a:xfrm>
            <a:off x="4374677" y="1370327"/>
            <a:ext cx="3493449" cy="1742441"/>
          </a:xfrm>
          <a:prstGeom prst="rect">
            <a:avLst/>
          </a:prstGeom>
        </p:spPr>
        <p:txBody>
          <a:bodyPr>
            <a:normAutofit/>
          </a:bodyPr>
          <a:lstStyle>
            <a:lvl1pPr marL="0" indent="0" algn="l" defTabSz="914400">
              <a:lnSpc>
                <a:spcPct val="90000"/>
              </a:lnSpc>
              <a:spcBef>
                <a:spcPts val="1000"/>
              </a:spcBef>
              <a:buFontTx/>
              <a:buNone/>
              <a:defRPr sz="4000">
                <a:solidFill>
                  <a:schemeClr val="tx1"/>
                </a:solidFill>
                <a:latin typeface="+mn-lt"/>
                <a:ea typeface="+mn-ea"/>
                <a:cs typeface="+mn-cs"/>
              </a:defRPr>
            </a:lvl1pPr>
            <a:lvl2pPr marL="457200" indent="0" algn="just" defTabSz="914400">
              <a:lnSpc>
                <a:spcPct val="90000"/>
              </a:lnSpc>
              <a:spcBef>
                <a:spcPts val="500"/>
              </a:spcBef>
              <a:buFontTx/>
              <a:buNone/>
              <a:defRPr sz="3200">
                <a:solidFill>
                  <a:schemeClr val="tx1"/>
                </a:solidFill>
                <a:latin typeface="+mn-lt"/>
                <a:ea typeface="+mn-ea"/>
                <a:cs typeface="+mn-cs"/>
              </a:defRPr>
            </a:lvl2pPr>
            <a:lvl3pPr marL="914400" indent="0" algn="just" defTabSz="914400">
              <a:lnSpc>
                <a:spcPct val="90000"/>
              </a:lnSpc>
              <a:spcBef>
                <a:spcPts val="500"/>
              </a:spcBef>
              <a:buFontTx/>
              <a:buNone/>
              <a:defRPr sz="2400">
                <a:solidFill>
                  <a:schemeClr val="tx1"/>
                </a:solidFill>
                <a:latin typeface="+mn-lt"/>
                <a:ea typeface="+mn-ea"/>
                <a:cs typeface="+mn-cs"/>
              </a:defRPr>
            </a:lvl3pPr>
            <a:lvl4pPr marL="1371600" indent="0" algn="just" defTabSz="914400">
              <a:lnSpc>
                <a:spcPct val="90000"/>
              </a:lnSpc>
              <a:spcBef>
                <a:spcPts val="500"/>
              </a:spcBef>
              <a:buFontTx/>
              <a:buNone/>
              <a:defRPr sz="1600">
                <a:solidFill>
                  <a:schemeClr val="tx1"/>
                </a:solidFill>
                <a:latin typeface="+mn-lt"/>
                <a:ea typeface="+mn-ea"/>
                <a:cs typeface="+mn-cs"/>
              </a:defRPr>
            </a:lvl4pPr>
            <a:lvl5pPr marL="1828800" indent="0" algn="just" defTabSz="914400">
              <a:lnSpc>
                <a:spcPct val="90000"/>
              </a:lnSpc>
              <a:spcBef>
                <a:spcPts val="500"/>
              </a:spcBef>
              <a:buFontTx/>
              <a:buNone/>
              <a:defRPr sz="14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lgn="ctr"/>
            <a:r>
              <a:rPr lang="ru-RU" sz="1200" b="1" dirty="0"/>
              <a:t>Квантовые вычисления за период с 2011 по 2015 гг.</a:t>
            </a:r>
            <a:endParaRPr lang="ru-RU" b="1" dirty="0"/>
          </a:p>
        </p:txBody>
      </p:sp>
      <p:sp>
        <p:nvSpPr>
          <p:cNvPr id="19" name="Текст 2">
            <a:extLst>
              <a:ext uri="{FF2B5EF4-FFF2-40B4-BE49-F238E27FC236}">
                <a16:creationId xmlns:a16="http://schemas.microsoft.com/office/drawing/2014/main" id="{11BC27AB-61C4-4E60-B4D6-3FC6F4FD312E}"/>
              </a:ext>
            </a:extLst>
          </p:cNvPr>
          <p:cNvSpPr txBox="1">
            <a:spLocks/>
          </p:cNvSpPr>
          <p:nvPr/>
        </p:nvSpPr>
        <p:spPr>
          <a:xfrm>
            <a:off x="4374677" y="3728717"/>
            <a:ext cx="3493448" cy="1742441"/>
          </a:xfrm>
          <a:prstGeom prst="rect">
            <a:avLst/>
          </a:prstGeom>
        </p:spPr>
        <p:txBody>
          <a:bodyPr>
            <a:normAutofit/>
          </a:bodyPr>
          <a:lstStyle>
            <a:lvl1pPr marL="0" indent="0" algn="l" defTabSz="914400">
              <a:lnSpc>
                <a:spcPct val="90000"/>
              </a:lnSpc>
              <a:spcBef>
                <a:spcPts val="1000"/>
              </a:spcBef>
              <a:buFontTx/>
              <a:buNone/>
              <a:defRPr sz="4000">
                <a:solidFill>
                  <a:schemeClr val="tx1"/>
                </a:solidFill>
                <a:latin typeface="+mn-lt"/>
                <a:ea typeface="+mn-ea"/>
                <a:cs typeface="+mn-cs"/>
              </a:defRPr>
            </a:lvl1pPr>
            <a:lvl2pPr marL="457200" indent="0" algn="just" defTabSz="914400">
              <a:lnSpc>
                <a:spcPct val="90000"/>
              </a:lnSpc>
              <a:spcBef>
                <a:spcPts val="500"/>
              </a:spcBef>
              <a:buFontTx/>
              <a:buNone/>
              <a:defRPr sz="3200">
                <a:solidFill>
                  <a:schemeClr val="tx1"/>
                </a:solidFill>
                <a:latin typeface="+mn-lt"/>
                <a:ea typeface="+mn-ea"/>
                <a:cs typeface="+mn-cs"/>
              </a:defRPr>
            </a:lvl2pPr>
            <a:lvl3pPr marL="914400" indent="0" algn="just" defTabSz="914400">
              <a:lnSpc>
                <a:spcPct val="90000"/>
              </a:lnSpc>
              <a:spcBef>
                <a:spcPts val="500"/>
              </a:spcBef>
              <a:buFontTx/>
              <a:buNone/>
              <a:defRPr sz="2400">
                <a:solidFill>
                  <a:schemeClr val="tx1"/>
                </a:solidFill>
                <a:latin typeface="+mn-lt"/>
                <a:ea typeface="+mn-ea"/>
                <a:cs typeface="+mn-cs"/>
              </a:defRPr>
            </a:lvl3pPr>
            <a:lvl4pPr marL="1371600" indent="0" algn="just" defTabSz="914400">
              <a:lnSpc>
                <a:spcPct val="90000"/>
              </a:lnSpc>
              <a:spcBef>
                <a:spcPts val="500"/>
              </a:spcBef>
              <a:buFontTx/>
              <a:buNone/>
              <a:defRPr sz="1600">
                <a:solidFill>
                  <a:schemeClr val="tx1"/>
                </a:solidFill>
                <a:latin typeface="+mn-lt"/>
                <a:ea typeface="+mn-ea"/>
                <a:cs typeface="+mn-cs"/>
              </a:defRPr>
            </a:lvl4pPr>
            <a:lvl5pPr marL="1828800" indent="0" algn="just" defTabSz="914400">
              <a:lnSpc>
                <a:spcPct val="90000"/>
              </a:lnSpc>
              <a:spcBef>
                <a:spcPts val="500"/>
              </a:spcBef>
              <a:buFontTx/>
              <a:buNone/>
              <a:defRPr sz="14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lgn="ctr"/>
            <a:r>
              <a:rPr lang="ru-RU" sz="1200" b="1" dirty="0"/>
              <a:t>Квантовые вычисления за период с 2020 по 2023 гг.</a:t>
            </a:r>
            <a:endParaRPr lang="ru-RU" b="1" dirty="0"/>
          </a:p>
        </p:txBody>
      </p:sp>
      <p:sp>
        <p:nvSpPr>
          <p:cNvPr id="20" name="Текст 2">
            <a:extLst>
              <a:ext uri="{FF2B5EF4-FFF2-40B4-BE49-F238E27FC236}">
                <a16:creationId xmlns:a16="http://schemas.microsoft.com/office/drawing/2014/main" id="{64124644-1D96-4C82-BD8E-AD9AF8F677D7}"/>
              </a:ext>
            </a:extLst>
          </p:cNvPr>
          <p:cNvSpPr txBox="1">
            <a:spLocks/>
          </p:cNvSpPr>
          <p:nvPr/>
        </p:nvSpPr>
        <p:spPr>
          <a:xfrm>
            <a:off x="8269926" y="1370327"/>
            <a:ext cx="3439470" cy="1742441"/>
          </a:xfrm>
          <a:prstGeom prst="rect">
            <a:avLst/>
          </a:prstGeom>
        </p:spPr>
        <p:txBody>
          <a:bodyPr>
            <a:normAutofit/>
          </a:bodyPr>
          <a:lstStyle>
            <a:lvl1pPr marL="0" indent="0" algn="l" defTabSz="914400">
              <a:lnSpc>
                <a:spcPct val="90000"/>
              </a:lnSpc>
              <a:spcBef>
                <a:spcPts val="1000"/>
              </a:spcBef>
              <a:buFontTx/>
              <a:buNone/>
              <a:defRPr sz="4000">
                <a:solidFill>
                  <a:schemeClr val="tx1"/>
                </a:solidFill>
                <a:latin typeface="+mn-lt"/>
                <a:ea typeface="+mn-ea"/>
                <a:cs typeface="+mn-cs"/>
              </a:defRPr>
            </a:lvl1pPr>
            <a:lvl2pPr marL="457200" indent="0" algn="just" defTabSz="914400">
              <a:lnSpc>
                <a:spcPct val="90000"/>
              </a:lnSpc>
              <a:spcBef>
                <a:spcPts val="500"/>
              </a:spcBef>
              <a:buFontTx/>
              <a:buNone/>
              <a:defRPr sz="3200">
                <a:solidFill>
                  <a:schemeClr val="tx1"/>
                </a:solidFill>
                <a:latin typeface="+mn-lt"/>
                <a:ea typeface="+mn-ea"/>
                <a:cs typeface="+mn-cs"/>
              </a:defRPr>
            </a:lvl2pPr>
            <a:lvl3pPr marL="914400" indent="0" algn="just" defTabSz="914400">
              <a:lnSpc>
                <a:spcPct val="90000"/>
              </a:lnSpc>
              <a:spcBef>
                <a:spcPts val="500"/>
              </a:spcBef>
              <a:buFontTx/>
              <a:buNone/>
              <a:defRPr sz="2400">
                <a:solidFill>
                  <a:schemeClr val="tx1"/>
                </a:solidFill>
                <a:latin typeface="+mn-lt"/>
                <a:ea typeface="+mn-ea"/>
                <a:cs typeface="+mn-cs"/>
              </a:defRPr>
            </a:lvl3pPr>
            <a:lvl4pPr marL="1371600" indent="0" algn="just" defTabSz="914400">
              <a:lnSpc>
                <a:spcPct val="90000"/>
              </a:lnSpc>
              <a:spcBef>
                <a:spcPts val="500"/>
              </a:spcBef>
              <a:buFontTx/>
              <a:buNone/>
              <a:defRPr sz="1600">
                <a:solidFill>
                  <a:schemeClr val="tx1"/>
                </a:solidFill>
                <a:latin typeface="+mn-lt"/>
                <a:ea typeface="+mn-ea"/>
                <a:cs typeface="+mn-cs"/>
              </a:defRPr>
            </a:lvl4pPr>
            <a:lvl5pPr marL="1828800" indent="0" algn="just" defTabSz="914400">
              <a:lnSpc>
                <a:spcPct val="90000"/>
              </a:lnSpc>
              <a:spcBef>
                <a:spcPts val="500"/>
              </a:spcBef>
              <a:buFontTx/>
              <a:buNone/>
              <a:defRPr sz="14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lgn="ctr"/>
            <a:r>
              <a:rPr lang="ru-RU" sz="1200" b="1" dirty="0"/>
              <a:t>Квантовые датчики за период с 2011 по 2015 гг.</a:t>
            </a:r>
            <a:endParaRPr lang="ru-RU" b="1" dirty="0"/>
          </a:p>
        </p:txBody>
      </p:sp>
      <p:sp>
        <p:nvSpPr>
          <p:cNvPr id="21" name="Текст 2">
            <a:extLst>
              <a:ext uri="{FF2B5EF4-FFF2-40B4-BE49-F238E27FC236}">
                <a16:creationId xmlns:a16="http://schemas.microsoft.com/office/drawing/2014/main" id="{0F1CEF3E-4AF2-453F-8D62-79C3861838C9}"/>
              </a:ext>
            </a:extLst>
          </p:cNvPr>
          <p:cNvSpPr txBox="1">
            <a:spLocks/>
          </p:cNvSpPr>
          <p:nvPr/>
        </p:nvSpPr>
        <p:spPr>
          <a:xfrm>
            <a:off x="8269930" y="3728717"/>
            <a:ext cx="3439470" cy="1742441"/>
          </a:xfrm>
          <a:prstGeom prst="rect">
            <a:avLst/>
          </a:prstGeom>
        </p:spPr>
        <p:txBody>
          <a:bodyPr>
            <a:normAutofit/>
          </a:bodyPr>
          <a:lstStyle>
            <a:lvl1pPr marL="0" indent="0" algn="l" defTabSz="914400">
              <a:lnSpc>
                <a:spcPct val="90000"/>
              </a:lnSpc>
              <a:spcBef>
                <a:spcPts val="1000"/>
              </a:spcBef>
              <a:buFontTx/>
              <a:buNone/>
              <a:defRPr sz="4000">
                <a:solidFill>
                  <a:schemeClr val="tx1"/>
                </a:solidFill>
                <a:latin typeface="+mn-lt"/>
                <a:ea typeface="+mn-ea"/>
                <a:cs typeface="+mn-cs"/>
              </a:defRPr>
            </a:lvl1pPr>
            <a:lvl2pPr marL="457200" indent="0" algn="just" defTabSz="914400">
              <a:lnSpc>
                <a:spcPct val="90000"/>
              </a:lnSpc>
              <a:spcBef>
                <a:spcPts val="500"/>
              </a:spcBef>
              <a:buFontTx/>
              <a:buNone/>
              <a:defRPr sz="3200">
                <a:solidFill>
                  <a:schemeClr val="tx1"/>
                </a:solidFill>
                <a:latin typeface="+mn-lt"/>
                <a:ea typeface="+mn-ea"/>
                <a:cs typeface="+mn-cs"/>
              </a:defRPr>
            </a:lvl2pPr>
            <a:lvl3pPr marL="914400" indent="0" algn="just" defTabSz="914400">
              <a:lnSpc>
                <a:spcPct val="90000"/>
              </a:lnSpc>
              <a:spcBef>
                <a:spcPts val="500"/>
              </a:spcBef>
              <a:buFontTx/>
              <a:buNone/>
              <a:defRPr sz="2400">
                <a:solidFill>
                  <a:schemeClr val="tx1"/>
                </a:solidFill>
                <a:latin typeface="+mn-lt"/>
                <a:ea typeface="+mn-ea"/>
                <a:cs typeface="+mn-cs"/>
              </a:defRPr>
            </a:lvl3pPr>
            <a:lvl4pPr marL="1371600" indent="0" algn="just" defTabSz="914400">
              <a:lnSpc>
                <a:spcPct val="90000"/>
              </a:lnSpc>
              <a:spcBef>
                <a:spcPts val="500"/>
              </a:spcBef>
              <a:buFontTx/>
              <a:buNone/>
              <a:defRPr sz="1600">
                <a:solidFill>
                  <a:schemeClr val="tx1"/>
                </a:solidFill>
                <a:latin typeface="+mn-lt"/>
                <a:ea typeface="+mn-ea"/>
                <a:cs typeface="+mn-cs"/>
              </a:defRPr>
            </a:lvl4pPr>
            <a:lvl5pPr marL="1828800" indent="0" algn="just" defTabSz="914400">
              <a:lnSpc>
                <a:spcPct val="90000"/>
              </a:lnSpc>
              <a:spcBef>
                <a:spcPts val="500"/>
              </a:spcBef>
              <a:buFontTx/>
              <a:buNone/>
              <a:defRPr sz="14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algn="ctr"/>
            <a:r>
              <a:rPr lang="ru-RU" sz="1200" b="1" dirty="0"/>
              <a:t>Квантовые датчики за период с 2020 по 2023 гг.</a:t>
            </a:r>
            <a:endParaRPr lang="ru-RU" b="1" dirty="0"/>
          </a:p>
        </p:txBody>
      </p:sp>
    </p:spTree>
    <p:extLst>
      <p:ext uri="{BB962C8B-B14F-4D97-AF65-F5344CB8AC3E}">
        <p14:creationId xmlns:p14="http://schemas.microsoft.com/office/powerpoint/2010/main" val="3756182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F207E6-7780-4E11-9E33-4A2F4552C2A2}"/>
              </a:ext>
            </a:extLst>
          </p:cNvPr>
          <p:cNvSpPr>
            <a:spLocks noGrp="1"/>
          </p:cNvSpPr>
          <p:nvPr>
            <p:ph type="title"/>
          </p:nvPr>
        </p:nvSpPr>
        <p:spPr/>
        <p:txBody>
          <a:bodyPr/>
          <a:lstStyle/>
          <a:p>
            <a:r>
              <a:rPr lang="ru-RU" dirty="0"/>
              <a:t>Диаграммы, иллюстрирующие вклад различных стран в исследования за период с 2020 по 2023 гг.</a:t>
            </a:r>
          </a:p>
        </p:txBody>
      </p:sp>
      <p:sp>
        <p:nvSpPr>
          <p:cNvPr id="3" name="Текст 2">
            <a:extLst>
              <a:ext uri="{FF2B5EF4-FFF2-40B4-BE49-F238E27FC236}">
                <a16:creationId xmlns:a16="http://schemas.microsoft.com/office/drawing/2014/main" id="{924E78EC-856A-4AD4-BCDF-CD3A809678C8}"/>
              </a:ext>
            </a:extLst>
          </p:cNvPr>
          <p:cNvSpPr>
            <a:spLocks noGrp="1"/>
          </p:cNvSpPr>
          <p:nvPr>
            <p:ph type="body" sz="quarter" idx="17"/>
          </p:nvPr>
        </p:nvSpPr>
        <p:spPr>
          <a:xfrm>
            <a:off x="480066" y="4495798"/>
            <a:ext cx="3544247" cy="1742441"/>
          </a:xfrm>
        </p:spPr>
        <p:txBody>
          <a:bodyPr>
            <a:normAutofit/>
          </a:bodyPr>
          <a:lstStyle/>
          <a:p>
            <a:pPr algn="ctr"/>
            <a:r>
              <a:rPr lang="ru-RU" sz="1200" b="1" dirty="0"/>
              <a:t>Квантовые коммуникации</a:t>
            </a:r>
            <a:endParaRPr lang="ru-RU" b="1" dirty="0"/>
          </a:p>
          <a:p>
            <a:pPr algn="just"/>
            <a:r>
              <a:rPr lang="ru-RU" dirty="0"/>
              <a:t>КНР и США возглавляют рейтинг, а третье место занимает Великобритания, проявляющие интерес к тематике, активно конкурируют между собой, что можно интерпретировать как востребованность тематики и ее актуальность. </a:t>
            </a:r>
          </a:p>
        </p:txBody>
      </p:sp>
      <p:sp>
        <p:nvSpPr>
          <p:cNvPr id="4" name="Текст 3">
            <a:extLst>
              <a:ext uri="{FF2B5EF4-FFF2-40B4-BE49-F238E27FC236}">
                <a16:creationId xmlns:a16="http://schemas.microsoft.com/office/drawing/2014/main" id="{5AB250C3-FF14-493E-876E-D7704CF3D2D6}"/>
              </a:ext>
            </a:extLst>
          </p:cNvPr>
          <p:cNvSpPr>
            <a:spLocks noGrp="1"/>
          </p:cNvSpPr>
          <p:nvPr>
            <p:ph type="body" sz="quarter" idx="19"/>
          </p:nvPr>
        </p:nvSpPr>
        <p:spPr/>
        <p:txBody>
          <a:bodyPr>
            <a:normAutofit/>
          </a:bodyPr>
          <a:lstStyle/>
          <a:p>
            <a:pPr algn="ctr"/>
            <a:r>
              <a:rPr lang="ru-RU" sz="1200" b="1" dirty="0"/>
              <a:t>Квантовые вычисления </a:t>
            </a:r>
            <a:endParaRPr lang="ru-RU" b="1" dirty="0"/>
          </a:p>
          <a:p>
            <a:pPr algn="just"/>
            <a:r>
              <a:rPr lang="ru-RU" dirty="0"/>
              <a:t>США и Китай также возглавляют рейтинг, однако третье место занимает уже Индия. Можно сделать вывод о том, что интерес к квантовым вычислений присутствует среди ученых по всему миру, что добавляет влияния данной тематике. </a:t>
            </a:r>
          </a:p>
          <a:p>
            <a:pPr algn="just"/>
            <a:endParaRPr lang="ru-RU" dirty="0"/>
          </a:p>
        </p:txBody>
      </p:sp>
      <p:sp>
        <p:nvSpPr>
          <p:cNvPr id="5" name="Текст 4">
            <a:extLst>
              <a:ext uri="{FF2B5EF4-FFF2-40B4-BE49-F238E27FC236}">
                <a16:creationId xmlns:a16="http://schemas.microsoft.com/office/drawing/2014/main" id="{FD9C56B5-3F05-4731-AD95-BB246A2D1F04}"/>
              </a:ext>
            </a:extLst>
          </p:cNvPr>
          <p:cNvSpPr>
            <a:spLocks noGrp="1"/>
          </p:cNvSpPr>
          <p:nvPr>
            <p:ph type="body" sz="quarter" idx="21"/>
          </p:nvPr>
        </p:nvSpPr>
        <p:spPr/>
        <p:txBody>
          <a:bodyPr>
            <a:normAutofit/>
          </a:bodyPr>
          <a:lstStyle/>
          <a:p>
            <a:pPr algn="ctr"/>
            <a:r>
              <a:rPr lang="ru-RU" sz="1200" b="1" dirty="0"/>
              <a:t>Квантовые датчики</a:t>
            </a:r>
            <a:endParaRPr lang="ru-RU" b="1" dirty="0"/>
          </a:p>
          <a:p>
            <a:pPr algn="just"/>
            <a:r>
              <a:rPr lang="ru-RU" dirty="0"/>
              <a:t>США, Китай и Германия занимают лидирующие позиции. Стоит отметить, что в период с 2020 по 2023 гг. коллективы из РФ попали в список лидеров по количеству публикаций по данной тематике. Можно сказать, что интерес к тематике квантовой сенсорики является интернациональным.</a:t>
            </a:r>
          </a:p>
        </p:txBody>
      </p:sp>
      <p:pic>
        <p:nvPicPr>
          <p:cNvPr id="12" name="Диаграмма 11">
            <a:extLst>
              <a:ext uri="{FF2B5EF4-FFF2-40B4-BE49-F238E27FC236}">
                <a16:creationId xmlns:a16="http://schemas.microsoft.com/office/drawing/2014/main" id="{7B62F8F8-2715-4AB5-92DA-EA06DD897087}"/>
              </a:ext>
            </a:extLst>
          </p:cNvPr>
          <p:cNvPicPr>
            <a:picLocks noGrp="1"/>
          </p:cNvPicPr>
          <p:nvPr>
            <p:ph type="chart" sz="quarter" idx="22"/>
          </p:nvPr>
        </p:nvPicPr>
        <p:blipFill>
          <a:blip r:embed="rId3"/>
          <a:stretch>
            <a:fillRect/>
          </a:stretch>
        </p:blipFill>
        <p:spPr>
          <a:xfrm>
            <a:off x="479425" y="1707601"/>
            <a:ext cx="3544888" cy="2714136"/>
          </a:xfrm>
          <a:prstGeom prst="rect">
            <a:avLst/>
          </a:prstGeom>
        </p:spPr>
      </p:pic>
      <p:pic>
        <p:nvPicPr>
          <p:cNvPr id="14" name="Диаграмма 13">
            <a:extLst>
              <a:ext uri="{FF2B5EF4-FFF2-40B4-BE49-F238E27FC236}">
                <a16:creationId xmlns:a16="http://schemas.microsoft.com/office/drawing/2014/main" id="{1A9BF0B5-324F-4951-B6A5-83A86AD357CC}"/>
              </a:ext>
            </a:extLst>
          </p:cNvPr>
          <p:cNvPicPr>
            <a:picLocks noGrp="1"/>
          </p:cNvPicPr>
          <p:nvPr>
            <p:ph type="chart" sz="quarter" idx="23"/>
          </p:nvPr>
        </p:nvPicPr>
        <p:blipFill>
          <a:blip r:embed="rId4"/>
          <a:stretch>
            <a:fillRect/>
          </a:stretch>
        </p:blipFill>
        <p:spPr>
          <a:xfrm>
            <a:off x="4316413" y="1707601"/>
            <a:ext cx="3544887" cy="2714136"/>
          </a:xfrm>
          <a:prstGeom prst="rect">
            <a:avLst/>
          </a:prstGeom>
        </p:spPr>
      </p:pic>
      <p:pic>
        <p:nvPicPr>
          <p:cNvPr id="18" name="Диаграмма 17">
            <a:extLst>
              <a:ext uri="{FF2B5EF4-FFF2-40B4-BE49-F238E27FC236}">
                <a16:creationId xmlns:a16="http://schemas.microsoft.com/office/drawing/2014/main" id="{120A24B0-40BE-4D09-8E62-A98362482C4F}"/>
              </a:ext>
            </a:extLst>
          </p:cNvPr>
          <p:cNvPicPr>
            <a:picLocks noGrp="1"/>
          </p:cNvPicPr>
          <p:nvPr>
            <p:ph type="chart" sz="quarter" idx="24"/>
          </p:nvPr>
        </p:nvPicPr>
        <p:blipFill>
          <a:blip r:embed="rId5"/>
          <a:stretch>
            <a:fillRect/>
          </a:stretch>
        </p:blipFill>
        <p:spPr>
          <a:xfrm>
            <a:off x="8153400" y="1707601"/>
            <a:ext cx="3544888" cy="2714136"/>
          </a:xfrm>
          <a:prstGeom prst="rect">
            <a:avLst/>
          </a:prstGeom>
        </p:spPr>
      </p:pic>
    </p:spTree>
    <p:extLst>
      <p:ext uri="{BB962C8B-B14F-4D97-AF65-F5344CB8AC3E}">
        <p14:creationId xmlns:p14="http://schemas.microsoft.com/office/powerpoint/2010/main" val="245576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F66C35-BD35-4F4D-A1D4-6CA59611D6E6}"/>
              </a:ext>
            </a:extLst>
          </p:cNvPr>
          <p:cNvSpPr>
            <a:spLocks noGrp="1"/>
          </p:cNvSpPr>
          <p:nvPr>
            <p:ph type="title"/>
          </p:nvPr>
        </p:nvSpPr>
        <p:spPr/>
        <p:txBody>
          <a:bodyPr/>
          <a:lstStyle/>
          <a:p>
            <a:r>
              <a:rPr lang="ru-RU" dirty="0"/>
              <a:t>Выводы</a:t>
            </a:r>
          </a:p>
        </p:txBody>
      </p:sp>
      <p:sp>
        <p:nvSpPr>
          <p:cNvPr id="6" name="TextBox 5">
            <a:extLst>
              <a:ext uri="{FF2B5EF4-FFF2-40B4-BE49-F238E27FC236}">
                <a16:creationId xmlns:a16="http://schemas.microsoft.com/office/drawing/2014/main" id="{A49B5779-40BD-4459-B907-037E014445A3}"/>
              </a:ext>
            </a:extLst>
          </p:cNvPr>
          <p:cNvSpPr txBox="1"/>
          <p:nvPr/>
        </p:nvSpPr>
        <p:spPr bwMode="auto">
          <a:xfrm>
            <a:off x="482600" y="1660386"/>
            <a:ext cx="11233150" cy="3477875"/>
          </a:xfrm>
          <a:prstGeom prst="rect">
            <a:avLst/>
          </a:prstGeom>
          <a:noFill/>
        </p:spPr>
        <p:txBody>
          <a:bodyPr wrap="square">
            <a:spAutoFit/>
          </a:bodyPr>
          <a:lstStyle/>
          <a:p>
            <a:pPr algn="just"/>
            <a:r>
              <a:rPr lang="ru-RU" sz="2000" dirty="0"/>
              <a:t>В большинстве случаев квантовые технологии не способны пока что полностью заметить классические технологии ни в одной из описанных областей, однако их стремительный темп роста числа исследований, а также финансирования может в ближайшее время поменять положение квантовых технологий. Стоит также отметить, что тематику квантовых технологий можно назвать прошедшей испытание временем, так как за промежуток более десятилетия интерес к ней не пропал, а сферы, в которых может быть применены изобретения квантовых технологий только расширяются. Опираясь на проведенный анализ, можно подвести итог о том, что квантовые технологии являются перспективным направление, в котором выпускается большое количество научно-технической литературы, что ведёт к увеличению спроса на специалистов в данной отрасли. </a:t>
            </a:r>
          </a:p>
        </p:txBody>
      </p:sp>
    </p:spTree>
    <p:extLst>
      <p:ext uri="{BB962C8B-B14F-4D97-AF65-F5344CB8AC3E}">
        <p14:creationId xmlns:p14="http://schemas.microsoft.com/office/powerpoint/2010/main" val="3323384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973850-0024-4B8E-BFF2-147EB1B773B7}"/>
              </a:ext>
            </a:extLst>
          </p:cNvPr>
          <p:cNvSpPr>
            <a:spLocks noGrp="1"/>
          </p:cNvSpPr>
          <p:nvPr>
            <p:ph type="title"/>
          </p:nvPr>
        </p:nvSpPr>
        <p:spPr/>
        <p:txBody>
          <a:bodyPr/>
          <a:lstStyle/>
          <a:p>
            <a:r>
              <a:rPr lang="ru-RU" dirty="0"/>
              <a:t>Спасибо за внимание</a:t>
            </a:r>
          </a:p>
        </p:txBody>
      </p:sp>
    </p:spTree>
    <p:extLst>
      <p:ext uri="{BB962C8B-B14F-4D97-AF65-F5344CB8AC3E}">
        <p14:creationId xmlns:p14="http://schemas.microsoft.com/office/powerpoint/2010/main" val="1103136253"/>
      </p:ext>
    </p:extLst>
  </p:cSld>
  <p:clrMapOvr>
    <a:masterClrMapping/>
  </p:clrMapOvr>
</p:sld>
</file>

<file path=ppt/theme/theme1.xml><?xml version="1.0" encoding="utf-8"?>
<a:theme xmlns:a="http://schemas.openxmlformats.org/drawingml/2006/main" name="Тема Office">
  <a:themeElements>
    <a:clrScheme name="МТУСИ">
      <a:dk1>
        <a:srgbClr val="352379"/>
      </a:dk1>
      <a:lt1>
        <a:srgbClr val="FFFFFF"/>
      </a:lt1>
      <a:dk2>
        <a:srgbClr val="352379"/>
      </a:dk2>
      <a:lt2>
        <a:srgbClr val="FFFFFF"/>
      </a:lt2>
      <a:accent1>
        <a:srgbClr val="352379"/>
      </a:accent1>
      <a:accent2>
        <a:srgbClr val="C7ADEB"/>
      </a:accent2>
      <a:accent3>
        <a:srgbClr val="532494"/>
      </a:accent3>
      <a:accent4>
        <a:srgbClr val="E3D6F5"/>
      </a:accent4>
      <a:accent5>
        <a:srgbClr val="8C64D8"/>
      </a:accent5>
      <a:accent6>
        <a:srgbClr val="000000"/>
      </a:accent6>
      <a:hlink>
        <a:srgbClr val="8C64D8"/>
      </a:hlink>
      <a:folHlink>
        <a:srgbClr val="352379"/>
      </a:folHlink>
    </a:clrScheme>
    <a:fontScheme name="МТУСИ">
      <a:majorFont>
        <a:latin typeface="Montserrat SemiBold"/>
        <a:ea typeface="Arial"/>
        <a:cs typeface="Arial"/>
      </a:majorFont>
      <a:minorFont>
        <a:latin typeface="Montserrat"/>
        <a:ea typeface="Arial"/>
        <a:cs typeface="Arial"/>
      </a:minorFont>
    </a:fontScheme>
    <a:fmtScheme name="Стандартная">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body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177</TotalTime>
  <Words>554</Words>
  <Application>Microsoft Office PowerPoint</Application>
  <DocSecurity>0</DocSecurity>
  <PresentationFormat>Широкоэкранный</PresentationFormat>
  <Paragraphs>47</Paragraphs>
  <Slides>8</Slides>
  <Notes>5</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8</vt:i4>
      </vt:variant>
    </vt:vector>
  </HeadingPairs>
  <TitlesOfParts>
    <vt:vector size="13" baseType="lpstr">
      <vt:lpstr>Montserrat</vt:lpstr>
      <vt:lpstr>Arial</vt:lpstr>
      <vt:lpstr>Montserrat SemiBold</vt:lpstr>
      <vt:lpstr>Calibri</vt:lpstr>
      <vt:lpstr>Тема Office</vt:lpstr>
      <vt:lpstr>Анализ развития квантовых технологий</vt:lpstr>
      <vt:lpstr>Квантовые технологии</vt:lpstr>
      <vt:lpstr>Графики публикационной активности по годам</vt:lpstr>
      <vt:lpstr>Графики патентов по годам</vt:lpstr>
      <vt:lpstr>Распределение документов по отраслям знаний </vt:lpstr>
      <vt:lpstr>Диаграммы, иллюстрирующие вклад различных стран в исследования за период с 2020 по 2023 гг.</vt:lpstr>
      <vt:lpstr>Выводы</vt:lpstr>
      <vt:lpstr>Спасибо за внимание</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user [v4]</dc:creator>
  <cp:keywords/>
  <dc:description/>
  <cp:lastModifiedBy>Uchsekr</cp:lastModifiedBy>
  <cp:revision>38</cp:revision>
  <dcterms:created xsi:type="dcterms:W3CDTF">2023-04-19T21:39:12Z</dcterms:created>
  <dcterms:modified xsi:type="dcterms:W3CDTF">2025-10-21T15:45:45Z</dcterms:modified>
  <cp:category/>
  <dc:identifier/>
  <cp:contentStatus/>
  <dc:language/>
  <cp:version/>
</cp:coreProperties>
</file>